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102600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443A"/>
    <a:srgbClr val="3F03FA"/>
    <a:srgbClr val="00FF00"/>
    <a:srgbClr val="BE5527"/>
    <a:srgbClr val="0000FF"/>
    <a:srgbClr val="4803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>
      <p:cViewPr>
        <p:scale>
          <a:sx n="70" d="100"/>
          <a:sy n="70" d="100"/>
        </p:scale>
        <p:origin x="10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501" y="1178222"/>
            <a:ext cx="8721011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502" y="3781306"/>
            <a:ext cx="7695010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28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35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33" y="1794831"/>
            <a:ext cx="8849261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033" y="4817876"/>
            <a:ext cx="8849261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324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5376" y="1916484"/>
            <a:ext cx="4360506" cy="456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4131" y="1916484"/>
            <a:ext cx="4360506" cy="456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9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383299"/>
            <a:ext cx="8849261" cy="1391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713" y="1764832"/>
            <a:ext cx="434046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713" y="2629749"/>
            <a:ext cx="4340466" cy="386796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4132" y="1764832"/>
            <a:ext cx="4361842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4132" y="2629749"/>
            <a:ext cx="4361842" cy="386796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74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50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37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479954"/>
            <a:ext cx="3309121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1842" y="1036570"/>
            <a:ext cx="5194132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712" y="2159794"/>
            <a:ext cx="3309121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13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479954"/>
            <a:ext cx="3309121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61842" y="1036570"/>
            <a:ext cx="5194132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712" y="2159794"/>
            <a:ext cx="3309121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30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62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323" y="383297"/>
            <a:ext cx="2212315" cy="61010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5376" y="383297"/>
            <a:ext cx="6508696" cy="610108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20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5376" y="383299"/>
            <a:ext cx="8849261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376" y="1916484"/>
            <a:ext cx="8849261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376" y="6672698"/>
            <a:ext cx="230850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2169C-A3F3-48B3-BA80-E95792B37FF1}" type="datetimeFigureOut">
              <a:rPr lang="en-GB" smtClean="0"/>
              <a:t>06/02/2018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8630" y="6672698"/>
            <a:ext cx="3462754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46134" y="6672698"/>
            <a:ext cx="230850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230E0-332E-4A25-9D59-532C519F0E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07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gnorance">
            <a:hlinkClick r:id="" action="ppaction://media"/>
            <a:extLst>
              <a:ext uri="{FF2B5EF4-FFF2-40B4-BE49-F238E27FC236}">
                <a16:creationId xmlns:a16="http://schemas.microsoft.com/office/drawing/2014/main" id="{FBEFFF53-02B8-43F7-8B92-A9F11CB17E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20173" y="0"/>
            <a:ext cx="609600" cy="609600"/>
          </a:xfrm>
          <a:prstGeom prst="rect">
            <a:avLst/>
          </a:prstGeom>
        </p:spPr>
      </p:pic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46C4A129-802A-4F4E-9202-B1C2A08A51C4}"/>
              </a:ext>
            </a:extLst>
          </p:cNvPr>
          <p:cNvSpPr/>
          <p:nvPr/>
        </p:nvSpPr>
        <p:spPr>
          <a:xfrm>
            <a:off x="0" y="-1714"/>
            <a:ext cx="10260014" cy="7201028"/>
          </a:xfrm>
          <a:custGeom>
            <a:avLst/>
            <a:gdLst>
              <a:gd name="connsiteX0" fmla="*/ 4049987 w 10260014"/>
              <a:gd name="connsiteY0" fmla="*/ 6479655 h 7199655"/>
              <a:gd name="connsiteX1" fmla="*/ 4769986 w 10260014"/>
              <a:gd name="connsiteY1" fmla="*/ 6479655 h 7199655"/>
              <a:gd name="connsiteX2" fmla="*/ 4769986 w 10260014"/>
              <a:gd name="connsiteY2" fmla="*/ 7199655 h 7199655"/>
              <a:gd name="connsiteX3" fmla="*/ 4049987 w 10260014"/>
              <a:gd name="connsiteY3" fmla="*/ 7199655 h 7199655"/>
              <a:gd name="connsiteX4" fmla="*/ 8370012 w 10260014"/>
              <a:gd name="connsiteY4" fmla="*/ 5759998 h 7199655"/>
              <a:gd name="connsiteX5" fmla="*/ 9090012 w 10260014"/>
              <a:gd name="connsiteY5" fmla="*/ 5759998 h 7199655"/>
              <a:gd name="connsiteX6" fmla="*/ 9090012 w 10260014"/>
              <a:gd name="connsiteY6" fmla="*/ 6479998 h 7199655"/>
              <a:gd name="connsiteX7" fmla="*/ 8370012 w 10260014"/>
              <a:gd name="connsiteY7" fmla="*/ 6479998 h 7199655"/>
              <a:gd name="connsiteX8" fmla="*/ 1890001 w 10260014"/>
              <a:gd name="connsiteY8" fmla="*/ 5759655 h 7199655"/>
              <a:gd name="connsiteX9" fmla="*/ 2610001 w 10260014"/>
              <a:gd name="connsiteY9" fmla="*/ 5759655 h 7199655"/>
              <a:gd name="connsiteX10" fmla="*/ 2610001 w 10260014"/>
              <a:gd name="connsiteY10" fmla="*/ 6479655 h 7199655"/>
              <a:gd name="connsiteX11" fmla="*/ 1890001 w 10260014"/>
              <a:gd name="connsiteY11" fmla="*/ 6479655 h 7199655"/>
              <a:gd name="connsiteX12" fmla="*/ 5490025 w 10260014"/>
              <a:gd name="connsiteY12" fmla="*/ 5039655 h 7199655"/>
              <a:gd name="connsiteX13" fmla="*/ 6210025 w 10260014"/>
              <a:gd name="connsiteY13" fmla="*/ 5039655 h 7199655"/>
              <a:gd name="connsiteX14" fmla="*/ 6210025 w 10260014"/>
              <a:gd name="connsiteY14" fmla="*/ 5759655 h 7199655"/>
              <a:gd name="connsiteX15" fmla="*/ 5490025 w 10260014"/>
              <a:gd name="connsiteY15" fmla="*/ 5759655 h 7199655"/>
              <a:gd name="connsiteX16" fmla="*/ 7650019 w 10260014"/>
              <a:gd name="connsiteY16" fmla="*/ 4319655 h 7199655"/>
              <a:gd name="connsiteX17" fmla="*/ 8370019 w 10260014"/>
              <a:gd name="connsiteY17" fmla="*/ 4319655 h 7199655"/>
              <a:gd name="connsiteX18" fmla="*/ 8370019 w 10260014"/>
              <a:gd name="connsiteY18" fmla="*/ 5039655 h 7199655"/>
              <a:gd name="connsiteX19" fmla="*/ 7650019 w 10260014"/>
              <a:gd name="connsiteY19" fmla="*/ 5039655 h 7199655"/>
              <a:gd name="connsiteX20" fmla="*/ 2609999 w 10260014"/>
              <a:gd name="connsiteY20" fmla="*/ 4319312 h 7199655"/>
              <a:gd name="connsiteX21" fmla="*/ 3329998 w 10260014"/>
              <a:gd name="connsiteY21" fmla="*/ 4319312 h 7199655"/>
              <a:gd name="connsiteX22" fmla="*/ 3329998 w 10260014"/>
              <a:gd name="connsiteY22" fmla="*/ 5039312 h 7199655"/>
              <a:gd name="connsiteX23" fmla="*/ 2609999 w 10260014"/>
              <a:gd name="connsiteY23" fmla="*/ 5039312 h 7199655"/>
              <a:gd name="connsiteX24" fmla="*/ 450001 w 10260014"/>
              <a:gd name="connsiteY24" fmla="*/ 3599312 h 7199655"/>
              <a:gd name="connsiteX25" fmla="*/ 1170001 w 10260014"/>
              <a:gd name="connsiteY25" fmla="*/ 3599312 h 7199655"/>
              <a:gd name="connsiteX26" fmla="*/ 1170001 w 10260014"/>
              <a:gd name="connsiteY26" fmla="*/ 4319312 h 7199655"/>
              <a:gd name="connsiteX27" fmla="*/ 450001 w 10260014"/>
              <a:gd name="connsiteY27" fmla="*/ 4319312 h 7199655"/>
              <a:gd name="connsiteX28" fmla="*/ 4770024 w 10260014"/>
              <a:gd name="connsiteY28" fmla="*/ 2880000 h 7199655"/>
              <a:gd name="connsiteX29" fmla="*/ 5490024 w 10260014"/>
              <a:gd name="connsiteY29" fmla="*/ 2880000 h 7199655"/>
              <a:gd name="connsiteX30" fmla="*/ 5490024 w 10260014"/>
              <a:gd name="connsiteY30" fmla="*/ 3599999 h 7199655"/>
              <a:gd name="connsiteX31" fmla="*/ 4770024 w 10260014"/>
              <a:gd name="connsiteY31" fmla="*/ 3599999 h 7199655"/>
              <a:gd name="connsiteX32" fmla="*/ 9089998 w 10260014"/>
              <a:gd name="connsiteY32" fmla="*/ 2879313 h 7199655"/>
              <a:gd name="connsiteX33" fmla="*/ 9809998 w 10260014"/>
              <a:gd name="connsiteY33" fmla="*/ 2879313 h 7199655"/>
              <a:gd name="connsiteX34" fmla="*/ 9809998 w 10260014"/>
              <a:gd name="connsiteY34" fmla="*/ 3599313 h 7199655"/>
              <a:gd name="connsiteX35" fmla="*/ 9089998 w 10260014"/>
              <a:gd name="connsiteY35" fmla="*/ 3599313 h 7199655"/>
              <a:gd name="connsiteX36" fmla="*/ 1170001 w 10260014"/>
              <a:gd name="connsiteY36" fmla="*/ 2159657 h 7199655"/>
              <a:gd name="connsiteX37" fmla="*/ 1890001 w 10260014"/>
              <a:gd name="connsiteY37" fmla="*/ 2159657 h 7199655"/>
              <a:gd name="connsiteX38" fmla="*/ 1890001 w 10260014"/>
              <a:gd name="connsiteY38" fmla="*/ 2879656 h 7199655"/>
              <a:gd name="connsiteX39" fmla="*/ 1170001 w 10260014"/>
              <a:gd name="connsiteY39" fmla="*/ 2879656 h 7199655"/>
              <a:gd name="connsiteX40" fmla="*/ 6210023 w 10260014"/>
              <a:gd name="connsiteY40" fmla="*/ 1440343 h 7199655"/>
              <a:gd name="connsiteX41" fmla="*/ 6930023 w 10260014"/>
              <a:gd name="connsiteY41" fmla="*/ 1440343 h 7199655"/>
              <a:gd name="connsiteX42" fmla="*/ 6930023 w 10260014"/>
              <a:gd name="connsiteY42" fmla="*/ 2160343 h 7199655"/>
              <a:gd name="connsiteX43" fmla="*/ 6210023 w 10260014"/>
              <a:gd name="connsiteY43" fmla="*/ 2160343 h 7199655"/>
              <a:gd name="connsiteX44" fmla="*/ 3329994 w 10260014"/>
              <a:gd name="connsiteY44" fmla="*/ 719657 h 7199655"/>
              <a:gd name="connsiteX45" fmla="*/ 4049994 w 10260014"/>
              <a:gd name="connsiteY45" fmla="*/ 719657 h 7199655"/>
              <a:gd name="connsiteX46" fmla="*/ 4049994 w 10260014"/>
              <a:gd name="connsiteY46" fmla="*/ 1439657 h 7199655"/>
              <a:gd name="connsiteX47" fmla="*/ 3329994 w 10260014"/>
              <a:gd name="connsiteY47" fmla="*/ 1439657 h 7199655"/>
              <a:gd name="connsiteX48" fmla="*/ 9809991 w 10260014"/>
              <a:gd name="connsiteY48" fmla="*/ 718284 h 7199655"/>
              <a:gd name="connsiteX49" fmla="*/ 10260014 w 10260014"/>
              <a:gd name="connsiteY49" fmla="*/ 718284 h 7199655"/>
              <a:gd name="connsiteX50" fmla="*/ 10260014 w 10260014"/>
              <a:gd name="connsiteY50" fmla="*/ 1438284 h 7199655"/>
              <a:gd name="connsiteX51" fmla="*/ 9809991 w 10260014"/>
              <a:gd name="connsiteY51" fmla="*/ 1438284 h 7199655"/>
              <a:gd name="connsiteX52" fmla="*/ 0 w 10260014"/>
              <a:gd name="connsiteY52" fmla="*/ 0 h 7199655"/>
              <a:gd name="connsiteX53" fmla="*/ 450000 w 10260014"/>
              <a:gd name="connsiteY53" fmla="*/ 0 h 7199655"/>
              <a:gd name="connsiteX54" fmla="*/ 450000 w 10260014"/>
              <a:gd name="connsiteY54" fmla="*/ 720000 h 7199655"/>
              <a:gd name="connsiteX55" fmla="*/ 0 w 10260014"/>
              <a:gd name="connsiteY55" fmla="*/ 720000 h 7199655"/>
              <a:gd name="connsiteX56" fmla="*/ 6930021 w 10260014"/>
              <a:gd name="connsiteY56" fmla="*/ 0 h 7199655"/>
              <a:gd name="connsiteX57" fmla="*/ 7650021 w 10260014"/>
              <a:gd name="connsiteY57" fmla="*/ 0 h 7199655"/>
              <a:gd name="connsiteX58" fmla="*/ 7650021 w 10260014"/>
              <a:gd name="connsiteY58" fmla="*/ 720000 h 7199655"/>
              <a:gd name="connsiteX59" fmla="*/ 6930021 w 10260014"/>
              <a:gd name="connsiteY59" fmla="*/ 720000 h 71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4" h="7199655">
                <a:moveTo>
                  <a:pt x="4049987" y="6479655"/>
                </a:moveTo>
                <a:lnTo>
                  <a:pt x="4769986" y="6479655"/>
                </a:lnTo>
                <a:lnTo>
                  <a:pt x="4769986" y="7199655"/>
                </a:lnTo>
                <a:lnTo>
                  <a:pt x="4049987" y="7199655"/>
                </a:lnTo>
                <a:close/>
                <a:moveTo>
                  <a:pt x="8370012" y="5759998"/>
                </a:moveTo>
                <a:lnTo>
                  <a:pt x="9090012" y="5759998"/>
                </a:lnTo>
                <a:lnTo>
                  <a:pt x="9090012" y="6479998"/>
                </a:lnTo>
                <a:lnTo>
                  <a:pt x="8370012" y="6479998"/>
                </a:lnTo>
                <a:close/>
                <a:moveTo>
                  <a:pt x="1890001" y="5759655"/>
                </a:moveTo>
                <a:lnTo>
                  <a:pt x="2610001" y="5759655"/>
                </a:lnTo>
                <a:lnTo>
                  <a:pt x="2610001" y="6479655"/>
                </a:lnTo>
                <a:lnTo>
                  <a:pt x="1890001" y="6479655"/>
                </a:lnTo>
                <a:close/>
                <a:moveTo>
                  <a:pt x="5490025" y="5039655"/>
                </a:moveTo>
                <a:lnTo>
                  <a:pt x="6210025" y="5039655"/>
                </a:lnTo>
                <a:lnTo>
                  <a:pt x="6210025" y="5759655"/>
                </a:lnTo>
                <a:lnTo>
                  <a:pt x="5490025" y="5759655"/>
                </a:lnTo>
                <a:close/>
                <a:moveTo>
                  <a:pt x="7650019" y="4319655"/>
                </a:moveTo>
                <a:lnTo>
                  <a:pt x="8370019" y="4319655"/>
                </a:lnTo>
                <a:lnTo>
                  <a:pt x="8370019" y="5039655"/>
                </a:lnTo>
                <a:lnTo>
                  <a:pt x="7650019" y="5039655"/>
                </a:lnTo>
                <a:close/>
                <a:moveTo>
                  <a:pt x="2609999" y="4319312"/>
                </a:moveTo>
                <a:lnTo>
                  <a:pt x="3329998" y="4319312"/>
                </a:lnTo>
                <a:lnTo>
                  <a:pt x="3329998" y="5039312"/>
                </a:lnTo>
                <a:lnTo>
                  <a:pt x="2609999" y="5039312"/>
                </a:lnTo>
                <a:close/>
                <a:moveTo>
                  <a:pt x="450001" y="3599312"/>
                </a:moveTo>
                <a:lnTo>
                  <a:pt x="1170001" y="3599312"/>
                </a:lnTo>
                <a:lnTo>
                  <a:pt x="1170001" y="4319312"/>
                </a:lnTo>
                <a:lnTo>
                  <a:pt x="450001" y="4319312"/>
                </a:lnTo>
                <a:close/>
                <a:moveTo>
                  <a:pt x="4770024" y="2880000"/>
                </a:moveTo>
                <a:lnTo>
                  <a:pt x="5490024" y="2880000"/>
                </a:lnTo>
                <a:lnTo>
                  <a:pt x="5490024" y="3599999"/>
                </a:lnTo>
                <a:lnTo>
                  <a:pt x="4770024" y="3599999"/>
                </a:lnTo>
                <a:close/>
                <a:moveTo>
                  <a:pt x="9089998" y="2879313"/>
                </a:moveTo>
                <a:lnTo>
                  <a:pt x="9809998" y="2879313"/>
                </a:lnTo>
                <a:lnTo>
                  <a:pt x="9809998" y="3599313"/>
                </a:lnTo>
                <a:lnTo>
                  <a:pt x="9089998" y="3599313"/>
                </a:lnTo>
                <a:close/>
                <a:moveTo>
                  <a:pt x="1170001" y="2159657"/>
                </a:moveTo>
                <a:lnTo>
                  <a:pt x="1890001" y="2159657"/>
                </a:lnTo>
                <a:lnTo>
                  <a:pt x="1890001" y="2879656"/>
                </a:lnTo>
                <a:lnTo>
                  <a:pt x="1170001" y="2879656"/>
                </a:lnTo>
                <a:close/>
                <a:moveTo>
                  <a:pt x="6210023" y="1440343"/>
                </a:moveTo>
                <a:lnTo>
                  <a:pt x="6930023" y="1440343"/>
                </a:lnTo>
                <a:lnTo>
                  <a:pt x="6930023" y="2160343"/>
                </a:lnTo>
                <a:lnTo>
                  <a:pt x="6210023" y="2160343"/>
                </a:lnTo>
                <a:close/>
                <a:moveTo>
                  <a:pt x="3329994" y="719657"/>
                </a:moveTo>
                <a:lnTo>
                  <a:pt x="4049994" y="719657"/>
                </a:lnTo>
                <a:lnTo>
                  <a:pt x="4049994" y="1439657"/>
                </a:lnTo>
                <a:lnTo>
                  <a:pt x="3329994" y="1439657"/>
                </a:lnTo>
                <a:close/>
                <a:moveTo>
                  <a:pt x="9809991" y="718284"/>
                </a:moveTo>
                <a:lnTo>
                  <a:pt x="10260014" y="718284"/>
                </a:lnTo>
                <a:lnTo>
                  <a:pt x="10260014" y="1438284"/>
                </a:lnTo>
                <a:lnTo>
                  <a:pt x="9809991" y="1438284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20000"/>
                </a:lnTo>
                <a:lnTo>
                  <a:pt x="0" y="720000"/>
                </a:lnTo>
                <a:close/>
                <a:moveTo>
                  <a:pt x="6930021" y="0"/>
                </a:moveTo>
                <a:lnTo>
                  <a:pt x="7650021" y="0"/>
                </a:lnTo>
                <a:lnTo>
                  <a:pt x="7650021" y="720000"/>
                </a:lnTo>
                <a:lnTo>
                  <a:pt x="6930021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5" name="Freeform: Shape 214">
            <a:extLst>
              <a:ext uri="{FF2B5EF4-FFF2-40B4-BE49-F238E27FC236}">
                <a16:creationId xmlns:a16="http://schemas.microsoft.com/office/drawing/2014/main" id="{5066FE95-D7A2-4F53-B394-3283EF6AA410}"/>
              </a:ext>
            </a:extLst>
          </p:cNvPr>
          <p:cNvSpPr/>
          <p:nvPr/>
        </p:nvSpPr>
        <p:spPr>
          <a:xfrm>
            <a:off x="1" y="1"/>
            <a:ext cx="9809999" cy="7199312"/>
          </a:xfrm>
          <a:custGeom>
            <a:avLst/>
            <a:gdLst>
              <a:gd name="connsiteX0" fmla="*/ 2609996 w 9809999"/>
              <a:gd name="connsiteY0" fmla="*/ 6479312 h 7199312"/>
              <a:gd name="connsiteX1" fmla="*/ 3329996 w 9809999"/>
              <a:gd name="connsiteY1" fmla="*/ 6479312 h 7199312"/>
              <a:gd name="connsiteX2" fmla="*/ 3329996 w 9809999"/>
              <a:gd name="connsiteY2" fmla="*/ 7199312 h 7199312"/>
              <a:gd name="connsiteX3" fmla="*/ 2609996 w 9809999"/>
              <a:gd name="connsiteY3" fmla="*/ 7199312 h 7199312"/>
              <a:gd name="connsiteX4" fmla="*/ 9089999 w 9809999"/>
              <a:gd name="connsiteY4" fmla="*/ 5758969 h 7199312"/>
              <a:gd name="connsiteX5" fmla="*/ 9809999 w 9809999"/>
              <a:gd name="connsiteY5" fmla="*/ 5758969 h 7199312"/>
              <a:gd name="connsiteX6" fmla="*/ 9809999 w 9809999"/>
              <a:gd name="connsiteY6" fmla="*/ 6478969 h 7199312"/>
              <a:gd name="connsiteX7" fmla="*/ 9089999 w 9809999"/>
              <a:gd name="connsiteY7" fmla="*/ 6478969 h 7199312"/>
              <a:gd name="connsiteX8" fmla="*/ 6210023 w 9809999"/>
              <a:gd name="connsiteY8" fmla="*/ 5039998 h 7199312"/>
              <a:gd name="connsiteX9" fmla="*/ 6930023 w 9809999"/>
              <a:gd name="connsiteY9" fmla="*/ 5039998 h 7199312"/>
              <a:gd name="connsiteX10" fmla="*/ 6930023 w 9809999"/>
              <a:gd name="connsiteY10" fmla="*/ 5759998 h 7199312"/>
              <a:gd name="connsiteX11" fmla="*/ 6210023 w 9809999"/>
              <a:gd name="connsiteY11" fmla="*/ 5759998 h 7199312"/>
              <a:gd name="connsiteX12" fmla="*/ 4770024 w 9809999"/>
              <a:gd name="connsiteY12" fmla="*/ 3599655 h 7199312"/>
              <a:gd name="connsiteX13" fmla="*/ 5490024 w 9809999"/>
              <a:gd name="connsiteY13" fmla="*/ 3599655 h 7199312"/>
              <a:gd name="connsiteX14" fmla="*/ 5490024 w 9809999"/>
              <a:gd name="connsiteY14" fmla="*/ 4319655 h 7199312"/>
              <a:gd name="connsiteX15" fmla="*/ 4770024 w 9809999"/>
              <a:gd name="connsiteY15" fmla="*/ 4319655 h 7199312"/>
              <a:gd name="connsiteX16" fmla="*/ 1169999 w 9809999"/>
              <a:gd name="connsiteY16" fmla="*/ 2879657 h 7199312"/>
              <a:gd name="connsiteX17" fmla="*/ 1889999 w 9809999"/>
              <a:gd name="connsiteY17" fmla="*/ 2879657 h 7199312"/>
              <a:gd name="connsiteX18" fmla="*/ 1889999 w 9809999"/>
              <a:gd name="connsiteY18" fmla="*/ 3599656 h 7199312"/>
              <a:gd name="connsiteX19" fmla="*/ 1169999 w 9809999"/>
              <a:gd name="connsiteY19" fmla="*/ 3599656 h 7199312"/>
              <a:gd name="connsiteX20" fmla="*/ 8370010 w 9809999"/>
              <a:gd name="connsiteY20" fmla="*/ 2160343 h 7199312"/>
              <a:gd name="connsiteX21" fmla="*/ 9090010 w 9809999"/>
              <a:gd name="connsiteY21" fmla="*/ 2160343 h 7199312"/>
              <a:gd name="connsiteX22" fmla="*/ 9090010 w 9809999"/>
              <a:gd name="connsiteY22" fmla="*/ 2880342 h 7199312"/>
              <a:gd name="connsiteX23" fmla="*/ 8370010 w 9809999"/>
              <a:gd name="connsiteY23" fmla="*/ 2880342 h 7199312"/>
              <a:gd name="connsiteX24" fmla="*/ 4770023 w 9809999"/>
              <a:gd name="connsiteY24" fmla="*/ 1440000 h 7199312"/>
              <a:gd name="connsiteX25" fmla="*/ 5490023 w 9809999"/>
              <a:gd name="connsiteY25" fmla="*/ 1440000 h 7199312"/>
              <a:gd name="connsiteX26" fmla="*/ 5490023 w 9809999"/>
              <a:gd name="connsiteY26" fmla="*/ 2159999 h 7199312"/>
              <a:gd name="connsiteX27" fmla="*/ 4770023 w 9809999"/>
              <a:gd name="connsiteY27" fmla="*/ 2159999 h 7199312"/>
              <a:gd name="connsiteX28" fmla="*/ 6210023 w 9809999"/>
              <a:gd name="connsiteY28" fmla="*/ 720342 h 7199312"/>
              <a:gd name="connsiteX29" fmla="*/ 6930023 w 9809999"/>
              <a:gd name="connsiteY29" fmla="*/ 720342 h 7199312"/>
              <a:gd name="connsiteX30" fmla="*/ 6930023 w 9809999"/>
              <a:gd name="connsiteY30" fmla="*/ 1440342 h 7199312"/>
              <a:gd name="connsiteX31" fmla="*/ 6210023 w 9809999"/>
              <a:gd name="connsiteY31" fmla="*/ 1440342 h 7199312"/>
              <a:gd name="connsiteX32" fmla="*/ 0 w 9809999"/>
              <a:gd name="connsiteY32" fmla="*/ 720000 h 7199312"/>
              <a:gd name="connsiteX33" fmla="*/ 450000 w 9809999"/>
              <a:gd name="connsiteY33" fmla="*/ 720000 h 7199312"/>
              <a:gd name="connsiteX34" fmla="*/ 450000 w 9809999"/>
              <a:gd name="connsiteY34" fmla="*/ 1440000 h 7199312"/>
              <a:gd name="connsiteX35" fmla="*/ 0 w 9809999"/>
              <a:gd name="connsiteY35" fmla="*/ 1440000 h 7199312"/>
              <a:gd name="connsiteX36" fmla="*/ 4049985 w 9809999"/>
              <a:gd name="connsiteY36" fmla="*/ 0 h 7199312"/>
              <a:gd name="connsiteX37" fmla="*/ 4769984 w 9809999"/>
              <a:gd name="connsiteY37" fmla="*/ 0 h 7199312"/>
              <a:gd name="connsiteX38" fmla="*/ 4769984 w 9809999"/>
              <a:gd name="connsiteY38" fmla="*/ 720000 h 7199312"/>
              <a:gd name="connsiteX39" fmla="*/ 4049985 w 9809999"/>
              <a:gd name="connsiteY39" fmla="*/ 72000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809999" h="7199312">
                <a:moveTo>
                  <a:pt x="2609996" y="6479312"/>
                </a:moveTo>
                <a:lnTo>
                  <a:pt x="3329996" y="6479312"/>
                </a:lnTo>
                <a:lnTo>
                  <a:pt x="3329996" y="7199312"/>
                </a:lnTo>
                <a:lnTo>
                  <a:pt x="2609996" y="7199312"/>
                </a:lnTo>
                <a:close/>
                <a:moveTo>
                  <a:pt x="9089999" y="5758969"/>
                </a:moveTo>
                <a:lnTo>
                  <a:pt x="9809999" y="5758969"/>
                </a:lnTo>
                <a:lnTo>
                  <a:pt x="9809999" y="6478969"/>
                </a:lnTo>
                <a:lnTo>
                  <a:pt x="9089999" y="6478969"/>
                </a:lnTo>
                <a:close/>
                <a:moveTo>
                  <a:pt x="6210023" y="5039998"/>
                </a:moveTo>
                <a:lnTo>
                  <a:pt x="6930023" y="5039998"/>
                </a:lnTo>
                <a:lnTo>
                  <a:pt x="6930023" y="5759998"/>
                </a:lnTo>
                <a:lnTo>
                  <a:pt x="6210023" y="5759998"/>
                </a:lnTo>
                <a:close/>
                <a:moveTo>
                  <a:pt x="4770024" y="3599655"/>
                </a:moveTo>
                <a:lnTo>
                  <a:pt x="5490024" y="3599655"/>
                </a:lnTo>
                <a:lnTo>
                  <a:pt x="5490024" y="4319655"/>
                </a:lnTo>
                <a:lnTo>
                  <a:pt x="4770024" y="4319655"/>
                </a:lnTo>
                <a:close/>
                <a:moveTo>
                  <a:pt x="1169999" y="2879657"/>
                </a:moveTo>
                <a:lnTo>
                  <a:pt x="1889999" y="2879657"/>
                </a:lnTo>
                <a:lnTo>
                  <a:pt x="1889999" y="3599656"/>
                </a:lnTo>
                <a:lnTo>
                  <a:pt x="1169999" y="3599656"/>
                </a:lnTo>
                <a:close/>
                <a:moveTo>
                  <a:pt x="8370010" y="2160343"/>
                </a:moveTo>
                <a:lnTo>
                  <a:pt x="9090010" y="2160343"/>
                </a:lnTo>
                <a:lnTo>
                  <a:pt x="9090010" y="2880342"/>
                </a:lnTo>
                <a:lnTo>
                  <a:pt x="8370010" y="2880342"/>
                </a:lnTo>
                <a:close/>
                <a:moveTo>
                  <a:pt x="4770023" y="1440000"/>
                </a:moveTo>
                <a:lnTo>
                  <a:pt x="5490023" y="1440000"/>
                </a:lnTo>
                <a:lnTo>
                  <a:pt x="5490023" y="2159999"/>
                </a:lnTo>
                <a:lnTo>
                  <a:pt x="4770023" y="2159999"/>
                </a:lnTo>
                <a:close/>
                <a:moveTo>
                  <a:pt x="6210023" y="720342"/>
                </a:moveTo>
                <a:lnTo>
                  <a:pt x="6930023" y="720342"/>
                </a:lnTo>
                <a:lnTo>
                  <a:pt x="6930023" y="1440342"/>
                </a:lnTo>
                <a:lnTo>
                  <a:pt x="6210023" y="1440342"/>
                </a:lnTo>
                <a:close/>
                <a:moveTo>
                  <a:pt x="0" y="720000"/>
                </a:moveTo>
                <a:lnTo>
                  <a:pt x="450000" y="720000"/>
                </a:lnTo>
                <a:lnTo>
                  <a:pt x="450000" y="1440000"/>
                </a:lnTo>
                <a:lnTo>
                  <a:pt x="0" y="1440000"/>
                </a:lnTo>
                <a:close/>
                <a:moveTo>
                  <a:pt x="4049985" y="0"/>
                </a:moveTo>
                <a:lnTo>
                  <a:pt x="4769984" y="0"/>
                </a:lnTo>
                <a:lnTo>
                  <a:pt x="4769984" y="720000"/>
                </a:lnTo>
                <a:lnTo>
                  <a:pt x="4049985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095B20CF-F999-4527-9A73-D325EAA90A6D}"/>
              </a:ext>
            </a:extLst>
          </p:cNvPr>
          <p:cNvSpPr/>
          <p:nvPr/>
        </p:nvSpPr>
        <p:spPr>
          <a:xfrm>
            <a:off x="0" y="719658"/>
            <a:ext cx="10260014" cy="6479998"/>
          </a:xfrm>
          <a:custGeom>
            <a:avLst/>
            <a:gdLst>
              <a:gd name="connsiteX0" fmla="*/ 5490025 w 10260014"/>
              <a:gd name="connsiteY0" fmla="*/ 5759998 h 6479998"/>
              <a:gd name="connsiteX1" fmla="*/ 6210025 w 10260014"/>
              <a:gd name="connsiteY1" fmla="*/ 5759998 h 6479998"/>
              <a:gd name="connsiteX2" fmla="*/ 6210025 w 10260014"/>
              <a:gd name="connsiteY2" fmla="*/ 6479998 h 6479998"/>
              <a:gd name="connsiteX3" fmla="*/ 5490025 w 10260014"/>
              <a:gd name="connsiteY3" fmla="*/ 6479998 h 6479998"/>
              <a:gd name="connsiteX4" fmla="*/ 9089999 w 10260014"/>
              <a:gd name="connsiteY4" fmla="*/ 5759312 h 6479998"/>
              <a:gd name="connsiteX5" fmla="*/ 9809999 w 10260014"/>
              <a:gd name="connsiteY5" fmla="*/ 5759312 h 6479998"/>
              <a:gd name="connsiteX6" fmla="*/ 9809999 w 10260014"/>
              <a:gd name="connsiteY6" fmla="*/ 6479312 h 6479998"/>
              <a:gd name="connsiteX7" fmla="*/ 9089999 w 10260014"/>
              <a:gd name="connsiteY7" fmla="*/ 6479312 h 6479998"/>
              <a:gd name="connsiteX8" fmla="*/ 4049988 w 10260014"/>
              <a:gd name="connsiteY8" fmla="*/ 5039998 h 6479998"/>
              <a:gd name="connsiteX9" fmla="*/ 4769987 w 10260014"/>
              <a:gd name="connsiteY9" fmla="*/ 5039998 h 6479998"/>
              <a:gd name="connsiteX10" fmla="*/ 4769987 w 10260014"/>
              <a:gd name="connsiteY10" fmla="*/ 5759998 h 6479998"/>
              <a:gd name="connsiteX11" fmla="*/ 4049988 w 10260014"/>
              <a:gd name="connsiteY11" fmla="*/ 5759998 h 6479998"/>
              <a:gd name="connsiteX12" fmla="*/ 7650018 w 10260014"/>
              <a:gd name="connsiteY12" fmla="*/ 4319998 h 6479998"/>
              <a:gd name="connsiteX13" fmla="*/ 8370018 w 10260014"/>
              <a:gd name="connsiteY13" fmla="*/ 4319998 h 6479998"/>
              <a:gd name="connsiteX14" fmla="*/ 8370018 w 10260014"/>
              <a:gd name="connsiteY14" fmla="*/ 5039998 h 6479998"/>
              <a:gd name="connsiteX15" fmla="*/ 7650018 w 10260014"/>
              <a:gd name="connsiteY15" fmla="*/ 5039998 h 6479998"/>
              <a:gd name="connsiteX16" fmla="*/ 1890000 w 10260014"/>
              <a:gd name="connsiteY16" fmla="*/ 4319998 h 6479998"/>
              <a:gd name="connsiteX17" fmla="*/ 2610000 w 10260014"/>
              <a:gd name="connsiteY17" fmla="*/ 4319998 h 6479998"/>
              <a:gd name="connsiteX18" fmla="*/ 2610000 w 10260014"/>
              <a:gd name="connsiteY18" fmla="*/ 5039998 h 6479998"/>
              <a:gd name="connsiteX19" fmla="*/ 1890000 w 10260014"/>
              <a:gd name="connsiteY19" fmla="*/ 5039998 h 6479998"/>
              <a:gd name="connsiteX20" fmla="*/ 450002 w 10260014"/>
              <a:gd name="connsiteY20" fmla="*/ 3599655 h 6479998"/>
              <a:gd name="connsiteX21" fmla="*/ 1170002 w 10260014"/>
              <a:gd name="connsiteY21" fmla="*/ 3599655 h 6479998"/>
              <a:gd name="connsiteX22" fmla="*/ 1170002 w 10260014"/>
              <a:gd name="connsiteY22" fmla="*/ 4319655 h 6479998"/>
              <a:gd name="connsiteX23" fmla="*/ 450002 w 10260014"/>
              <a:gd name="connsiteY23" fmla="*/ 4319655 h 6479998"/>
              <a:gd name="connsiteX24" fmla="*/ 6930021 w 10260014"/>
              <a:gd name="connsiteY24" fmla="*/ 2160343 h 6479998"/>
              <a:gd name="connsiteX25" fmla="*/ 7650021 w 10260014"/>
              <a:gd name="connsiteY25" fmla="*/ 2160343 h 6479998"/>
              <a:gd name="connsiteX26" fmla="*/ 7650021 w 10260014"/>
              <a:gd name="connsiteY26" fmla="*/ 2880342 h 6479998"/>
              <a:gd name="connsiteX27" fmla="*/ 6930021 w 10260014"/>
              <a:gd name="connsiteY27" fmla="*/ 2880342 h 6479998"/>
              <a:gd name="connsiteX28" fmla="*/ 3329994 w 10260014"/>
              <a:gd name="connsiteY28" fmla="*/ 1440000 h 6479998"/>
              <a:gd name="connsiteX29" fmla="*/ 4049993 w 10260014"/>
              <a:gd name="connsiteY29" fmla="*/ 1440000 h 6479998"/>
              <a:gd name="connsiteX30" fmla="*/ 4049993 w 10260014"/>
              <a:gd name="connsiteY30" fmla="*/ 2159999 h 6479998"/>
              <a:gd name="connsiteX31" fmla="*/ 3329997 w 10260014"/>
              <a:gd name="connsiteY31" fmla="*/ 2159999 h 6479998"/>
              <a:gd name="connsiteX32" fmla="*/ 3329997 w 10260014"/>
              <a:gd name="connsiteY32" fmla="*/ 2880000 h 6479998"/>
              <a:gd name="connsiteX33" fmla="*/ 2609997 w 10260014"/>
              <a:gd name="connsiteY33" fmla="*/ 2880000 h 6479998"/>
              <a:gd name="connsiteX34" fmla="*/ 2609997 w 10260014"/>
              <a:gd name="connsiteY34" fmla="*/ 2159999 h 6479998"/>
              <a:gd name="connsiteX35" fmla="*/ 3329994 w 10260014"/>
              <a:gd name="connsiteY35" fmla="*/ 2159999 h 6479998"/>
              <a:gd name="connsiteX36" fmla="*/ 9809991 w 10260014"/>
              <a:gd name="connsiteY36" fmla="*/ 1438627 h 6479998"/>
              <a:gd name="connsiteX37" fmla="*/ 10260014 w 10260014"/>
              <a:gd name="connsiteY37" fmla="*/ 1438627 h 6479998"/>
              <a:gd name="connsiteX38" fmla="*/ 10260014 w 10260014"/>
              <a:gd name="connsiteY38" fmla="*/ 2158627 h 6479998"/>
              <a:gd name="connsiteX39" fmla="*/ 9809991 w 10260014"/>
              <a:gd name="connsiteY39" fmla="*/ 2158627 h 6479998"/>
              <a:gd name="connsiteX40" fmla="*/ 8370010 w 10260014"/>
              <a:gd name="connsiteY40" fmla="*/ 720686 h 6479998"/>
              <a:gd name="connsiteX41" fmla="*/ 9090010 w 10260014"/>
              <a:gd name="connsiteY41" fmla="*/ 720686 h 6479998"/>
              <a:gd name="connsiteX42" fmla="*/ 9090010 w 10260014"/>
              <a:gd name="connsiteY42" fmla="*/ 1440685 h 6479998"/>
              <a:gd name="connsiteX43" fmla="*/ 8370010 w 10260014"/>
              <a:gd name="connsiteY43" fmla="*/ 1440685 h 6479998"/>
              <a:gd name="connsiteX44" fmla="*/ 0 w 10260014"/>
              <a:gd name="connsiteY44" fmla="*/ 720343 h 6479998"/>
              <a:gd name="connsiteX45" fmla="*/ 450000 w 10260014"/>
              <a:gd name="connsiteY45" fmla="*/ 720343 h 6479998"/>
              <a:gd name="connsiteX46" fmla="*/ 450000 w 10260014"/>
              <a:gd name="connsiteY46" fmla="*/ 1440342 h 6479998"/>
              <a:gd name="connsiteX47" fmla="*/ 0 w 10260014"/>
              <a:gd name="connsiteY47" fmla="*/ 1440342 h 6479998"/>
              <a:gd name="connsiteX48" fmla="*/ 1170001 w 10260014"/>
              <a:gd name="connsiteY48" fmla="*/ 0 h 6479998"/>
              <a:gd name="connsiteX49" fmla="*/ 1890001 w 10260014"/>
              <a:gd name="connsiteY49" fmla="*/ 0 h 6479998"/>
              <a:gd name="connsiteX50" fmla="*/ 1890001 w 10260014"/>
              <a:gd name="connsiteY50" fmla="*/ 720000 h 6479998"/>
              <a:gd name="connsiteX51" fmla="*/ 1170001 w 10260014"/>
              <a:gd name="connsiteY51" fmla="*/ 720000 h 64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260014" h="6479998">
                <a:moveTo>
                  <a:pt x="5490025" y="5759998"/>
                </a:moveTo>
                <a:lnTo>
                  <a:pt x="6210025" y="5759998"/>
                </a:lnTo>
                <a:lnTo>
                  <a:pt x="6210025" y="6479998"/>
                </a:lnTo>
                <a:lnTo>
                  <a:pt x="5490025" y="6479998"/>
                </a:lnTo>
                <a:close/>
                <a:moveTo>
                  <a:pt x="9089999" y="5759312"/>
                </a:moveTo>
                <a:lnTo>
                  <a:pt x="9809999" y="5759312"/>
                </a:lnTo>
                <a:lnTo>
                  <a:pt x="9809999" y="6479312"/>
                </a:lnTo>
                <a:lnTo>
                  <a:pt x="9089999" y="6479312"/>
                </a:lnTo>
                <a:close/>
                <a:moveTo>
                  <a:pt x="4049988" y="5039998"/>
                </a:moveTo>
                <a:lnTo>
                  <a:pt x="4769987" y="5039998"/>
                </a:lnTo>
                <a:lnTo>
                  <a:pt x="4769987" y="5759998"/>
                </a:lnTo>
                <a:lnTo>
                  <a:pt x="4049988" y="5759998"/>
                </a:lnTo>
                <a:close/>
                <a:moveTo>
                  <a:pt x="7650018" y="4319998"/>
                </a:moveTo>
                <a:lnTo>
                  <a:pt x="8370018" y="4319998"/>
                </a:lnTo>
                <a:lnTo>
                  <a:pt x="8370018" y="5039998"/>
                </a:lnTo>
                <a:lnTo>
                  <a:pt x="7650018" y="5039998"/>
                </a:lnTo>
                <a:close/>
                <a:moveTo>
                  <a:pt x="1890000" y="4319998"/>
                </a:moveTo>
                <a:lnTo>
                  <a:pt x="2610000" y="4319998"/>
                </a:lnTo>
                <a:lnTo>
                  <a:pt x="2610000" y="5039998"/>
                </a:lnTo>
                <a:lnTo>
                  <a:pt x="1890000" y="5039998"/>
                </a:lnTo>
                <a:close/>
                <a:moveTo>
                  <a:pt x="450002" y="3599655"/>
                </a:moveTo>
                <a:lnTo>
                  <a:pt x="1170002" y="3599655"/>
                </a:lnTo>
                <a:lnTo>
                  <a:pt x="1170002" y="4319655"/>
                </a:lnTo>
                <a:lnTo>
                  <a:pt x="450002" y="4319655"/>
                </a:lnTo>
                <a:close/>
                <a:moveTo>
                  <a:pt x="6930021" y="2160343"/>
                </a:moveTo>
                <a:lnTo>
                  <a:pt x="7650021" y="2160343"/>
                </a:lnTo>
                <a:lnTo>
                  <a:pt x="7650021" y="2880342"/>
                </a:lnTo>
                <a:lnTo>
                  <a:pt x="6930021" y="2880342"/>
                </a:lnTo>
                <a:close/>
                <a:moveTo>
                  <a:pt x="3329994" y="1440000"/>
                </a:moveTo>
                <a:lnTo>
                  <a:pt x="4049993" y="1440000"/>
                </a:lnTo>
                <a:lnTo>
                  <a:pt x="4049993" y="2159999"/>
                </a:lnTo>
                <a:lnTo>
                  <a:pt x="3329997" y="2159999"/>
                </a:lnTo>
                <a:lnTo>
                  <a:pt x="3329997" y="2880000"/>
                </a:lnTo>
                <a:lnTo>
                  <a:pt x="2609997" y="2880000"/>
                </a:lnTo>
                <a:lnTo>
                  <a:pt x="2609997" y="2159999"/>
                </a:lnTo>
                <a:lnTo>
                  <a:pt x="3329994" y="2159999"/>
                </a:lnTo>
                <a:close/>
                <a:moveTo>
                  <a:pt x="9809991" y="1438627"/>
                </a:moveTo>
                <a:lnTo>
                  <a:pt x="10260014" y="1438627"/>
                </a:lnTo>
                <a:lnTo>
                  <a:pt x="10260014" y="2158627"/>
                </a:lnTo>
                <a:lnTo>
                  <a:pt x="9809991" y="2158627"/>
                </a:lnTo>
                <a:close/>
                <a:moveTo>
                  <a:pt x="8370010" y="720686"/>
                </a:moveTo>
                <a:lnTo>
                  <a:pt x="9090010" y="720686"/>
                </a:lnTo>
                <a:lnTo>
                  <a:pt x="9090010" y="1440685"/>
                </a:lnTo>
                <a:lnTo>
                  <a:pt x="8370010" y="1440685"/>
                </a:lnTo>
                <a:close/>
                <a:moveTo>
                  <a:pt x="0" y="720343"/>
                </a:moveTo>
                <a:lnTo>
                  <a:pt x="450000" y="720343"/>
                </a:lnTo>
                <a:lnTo>
                  <a:pt x="450000" y="1440342"/>
                </a:lnTo>
                <a:lnTo>
                  <a:pt x="0" y="1440342"/>
                </a:lnTo>
                <a:close/>
                <a:moveTo>
                  <a:pt x="1170001" y="0"/>
                </a:moveTo>
                <a:lnTo>
                  <a:pt x="1890001" y="0"/>
                </a:lnTo>
                <a:lnTo>
                  <a:pt x="1890001" y="720000"/>
                </a:lnTo>
                <a:lnTo>
                  <a:pt x="1170001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2DE2B78C-488D-4261-8369-E2B6803ADA60}"/>
              </a:ext>
            </a:extLst>
          </p:cNvPr>
          <p:cNvSpPr/>
          <p:nvPr/>
        </p:nvSpPr>
        <p:spPr>
          <a:xfrm>
            <a:off x="1" y="-342"/>
            <a:ext cx="10260013" cy="7200341"/>
          </a:xfrm>
          <a:custGeom>
            <a:avLst/>
            <a:gdLst>
              <a:gd name="connsiteX0" fmla="*/ 6210023 w 10260013"/>
              <a:gd name="connsiteY0" fmla="*/ 6480341 h 7200341"/>
              <a:gd name="connsiteX1" fmla="*/ 6930023 w 10260013"/>
              <a:gd name="connsiteY1" fmla="*/ 6480341 h 7200341"/>
              <a:gd name="connsiteX2" fmla="*/ 6930023 w 10260013"/>
              <a:gd name="connsiteY2" fmla="*/ 7200341 h 7200341"/>
              <a:gd name="connsiteX3" fmla="*/ 6210023 w 10260013"/>
              <a:gd name="connsiteY3" fmla="*/ 7200341 h 7200341"/>
              <a:gd name="connsiteX4" fmla="*/ 9809990 w 10260013"/>
              <a:gd name="connsiteY4" fmla="*/ 6478283 h 7200341"/>
              <a:gd name="connsiteX5" fmla="*/ 10260013 w 10260013"/>
              <a:gd name="connsiteY5" fmla="*/ 6478283 h 7200341"/>
              <a:gd name="connsiteX6" fmla="*/ 10260013 w 10260013"/>
              <a:gd name="connsiteY6" fmla="*/ 7198283 h 7200341"/>
              <a:gd name="connsiteX7" fmla="*/ 9809990 w 10260013"/>
              <a:gd name="connsiteY7" fmla="*/ 7198283 h 7200341"/>
              <a:gd name="connsiteX8" fmla="*/ 5490025 w 10260013"/>
              <a:gd name="connsiteY8" fmla="*/ 5759998 h 7200341"/>
              <a:gd name="connsiteX9" fmla="*/ 6210025 w 10260013"/>
              <a:gd name="connsiteY9" fmla="*/ 5759998 h 7200341"/>
              <a:gd name="connsiteX10" fmla="*/ 6210025 w 10260013"/>
              <a:gd name="connsiteY10" fmla="*/ 6479998 h 7200341"/>
              <a:gd name="connsiteX11" fmla="*/ 5490025 w 10260013"/>
              <a:gd name="connsiteY11" fmla="*/ 6479998 h 7200341"/>
              <a:gd name="connsiteX12" fmla="*/ 6930021 w 10260013"/>
              <a:gd name="connsiteY12" fmla="*/ 5039998 h 7200341"/>
              <a:gd name="connsiteX13" fmla="*/ 7650021 w 10260013"/>
              <a:gd name="connsiteY13" fmla="*/ 5039998 h 7200341"/>
              <a:gd name="connsiteX14" fmla="*/ 7650021 w 10260013"/>
              <a:gd name="connsiteY14" fmla="*/ 5759998 h 7200341"/>
              <a:gd name="connsiteX15" fmla="*/ 6930021 w 10260013"/>
              <a:gd name="connsiteY15" fmla="*/ 5759998 h 7200341"/>
              <a:gd name="connsiteX16" fmla="*/ 450000 w 10260013"/>
              <a:gd name="connsiteY16" fmla="*/ 5039655 h 7200341"/>
              <a:gd name="connsiteX17" fmla="*/ 1170000 w 10260013"/>
              <a:gd name="connsiteY17" fmla="*/ 5039655 h 7200341"/>
              <a:gd name="connsiteX18" fmla="*/ 1170000 w 10260013"/>
              <a:gd name="connsiteY18" fmla="*/ 5759655 h 7200341"/>
              <a:gd name="connsiteX19" fmla="*/ 450000 w 10260013"/>
              <a:gd name="connsiteY19" fmla="*/ 5759655 h 7200341"/>
              <a:gd name="connsiteX20" fmla="*/ 1890000 w 10260013"/>
              <a:gd name="connsiteY20" fmla="*/ 4319998 h 7200341"/>
              <a:gd name="connsiteX21" fmla="*/ 2610000 w 10260013"/>
              <a:gd name="connsiteY21" fmla="*/ 4319998 h 7200341"/>
              <a:gd name="connsiteX22" fmla="*/ 2610000 w 10260013"/>
              <a:gd name="connsiteY22" fmla="*/ 5039998 h 7200341"/>
              <a:gd name="connsiteX23" fmla="*/ 1890000 w 10260013"/>
              <a:gd name="connsiteY23" fmla="*/ 5039998 h 7200341"/>
              <a:gd name="connsiteX24" fmla="*/ 3329992 w 10260013"/>
              <a:gd name="connsiteY24" fmla="*/ 3599655 h 7200341"/>
              <a:gd name="connsiteX25" fmla="*/ 4049993 w 10260013"/>
              <a:gd name="connsiteY25" fmla="*/ 3599655 h 7200341"/>
              <a:gd name="connsiteX26" fmla="*/ 4049993 w 10260013"/>
              <a:gd name="connsiteY26" fmla="*/ 4319655 h 7200341"/>
              <a:gd name="connsiteX27" fmla="*/ 3329992 w 10260013"/>
              <a:gd name="connsiteY27" fmla="*/ 4319655 h 7200341"/>
              <a:gd name="connsiteX28" fmla="*/ 8370009 w 10260013"/>
              <a:gd name="connsiteY28" fmla="*/ 2880685 h 7200341"/>
              <a:gd name="connsiteX29" fmla="*/ 9090009 w 10260013"/>
              <a:gd name="connsiteY29" fmla="*/ 2880685 h 7200341"/>
              <a:gd name="connsiteX30" fmla="*/ 9090009 w 10260013"/>
              <a:gd name="connsiteY30" fmla="*/ 3600685 h 7200341"/>
              <a:gd name="connsiteX31" fmla="*/ 8370009 w 10260013"/>
              <a:gd name="connsiteY31" fmla="*/ 3600685 h 7200341"/>
              <a:gd name="connsiteX32" fmla="*/ 0 w 10260013"/>
              <a:gd name="connsiteY32" fmla="*/ 2160343 h 7200341"/>
              <a:gd name="connsiteX33" fmla="*/ 450000 w 10260013"/>
              <a:gd name="connsiteY33" fmla="*/ 2160343 h 7200341"/>
              <a:gd name="connsiteX34" fmla="*/ 450000 w 10260013"/>
              <a:gd name="connsiteY34" fmla="*/ 2880343 h 7200341"/>
              <a:gd name="connsiteX35" fmla="*/ 0 w 10260013"/>
              <a:gd name="connsiteY35" fmla="*/ 2880343 h 7200341"/>
              <a:gd name="connsiteX36" fmla="*/ 4049985 w 10260013"/>
              <a:gd name="connsiteY36" fmla="*/ 1440343 h 7200341"/>
              <a:gd name="connsiteX37" fmla="*/ 4769984 w 10260013"/>
              <a:gd name="connsiteY37" fmla="*/ 1440343 h 7200341"/>
              <a:gd name="connsiteX38" fmla="*/ 4769984 w 10260013"/>
              <a:gd name="connsiteY38" fmla="*/ 2160343 h 7200341"/>
              <a:gd name="connsiteX39" fmla="*/ 4049985 w 10260013"/>
              <a:gd name="connsiteY39" fmla="*/ 2160343 h 7200341"/>
              <a:gd name="connsiteX40" fmla="*/ 2609997 w 10260013"/>
              <a:gd name="connsiteY40" fmla="*/ 720000 h 7200341"/>
              <a:gd name="connsiteX41" fmla="*/ 3329996 w 10260013"/>
              <a:gd name="connsiteY41" fmla="*/ 720000 h 7200341"/>
              <a:gd name="connsiteX42" fmla="*/ 3329996 w 10260013"/>
              <a:gd name="connsiteY42" fmla="*/ 1440000 h 7200341"/>
              <a:gd name="connsiteX43" fmla="*/ 2609997 w 10260013"/>
              <a:gd name="connsiteY43" fmla="*/ 1440000 h 7200341"/>
              <a:gd name="connsiteX44" fmla="*/ 7650016 w 10260013"/>
              <a:gd name="connsiteY44" fmla="*/ 342 h 7200341"/>
              <a:gd name="connsiteX45" fmla="*/ 8370016 w 10260013"/>
              <a:gd name="connsiteY45" fmla="*/ 342 h 7200341"/>
              <a:gd name="connsiteX46" fmla="*/ 8370016 w 10260013"/>
              <a:gd name="connsiteY46" fmla="*/ 720342 h 7200341"/>
              <a:gd name="connsiteX47" fmla="*/ 7650016 w 10260013"/>
              <a:gd name="connsiteY47" fmla="*/ 720342 h 7200341"/>
              <a:gd name="connsiteX48" fmla="*/ 1169999 w 10260013"/>
              <a:gd name="connsiteY48" fmla="*/ 0 h 7200341"/>
              <a:gd name="connsiteX49" fmla="*/ 1889999 w 10260013"/>
              <a:gd name="connsiteY49" fmla="*/ 0 h 7200341"/>
              <a:gd name="connsiteX50" fmla="*/ 1889999 w 10260013"/>
              <a:gd name="connsiteY50" fmla="*/ 720000 h 7200341"/>
              <a:gd name="connsiteX51" fmla="*/ 1169999 w 10260013"/>
              <a:gd name="connsiteY51" fmla="*/ 720000 h 72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260013" h="7200341">
                <a:moveTo>
                  <a:pt x="6210023" y="6480341"/>
                </a:moveTo>
                <a:lnTo>
                  <a:pt x="6930023" y="6480341"/>
                </a:lnTo>
                <a:lnTo>
                  <a:pt x="6930023" y="7200341"/>
                </a:lnTo>
                <a:lnTo>
                  <a:pt x="6210023" y="7200341"/>
                </a:lnTo>
                <a:close/>
                <a:moveTo>
                  <a:pt x="9809990" y="6478283"/>
                </a:moveTo>
                <a:lnTo>
                  <a:pt x="10260013" y="6478283"/>
                </a:lnTo>
                <a:lnTo>
                  <a:pt x="10260013" y="7198283"/>
                </a:lnTo>
                <a:lnTo>
                  <a:pt x="9809990" y="7198283"/>
                </a:lnTo>
                <a:close/>
                <a:moveTo>
                  <a:pt x="5490025" y="5759998"/>
                </a:moveTo>
                <a:lnTo>
                  <a:pt x="6210025" y="5759998"/>
                </a:lnTo>
                <a:lnTo>
                  <a:pt x="6210025" y="6479998"/>
                </a:lnTo>
                <a:lnTo>
                  <a:pt x="5490025" y="6479998"/>
                </a:lnTo>
                <a:close/>
                <a:moveTo>
                  <a:pt x="6930021" y="5039998"/>
                </a:moveTo>
                <a:lnTo>
                  <a:pt x="7650021" y="5039998"/>
                </a:lnTo>
                <a:lnTo>
                  <a:pt x="7650021" y="5759998"/>
                </a:lnTo>
                <a:lnTo>
                  <a:pt x="6930021" y="5759998"/>
                </a:lnTo>
                <a:close/>
                <a:moveTo>
                  <a:pt x="450000" y="5039655"/>
                </a:moveTo>
                <a:lnTo>
                  <a:pt x="1170000" y="5039655"/>
                </a:lnTo>
                <a:lnTo>
                  <a:pt x="1170000" y="5759655"/>
                </a:lnTo>
                <a:lnTo>
                  <a:pt x="450000" y="5759655"/>
                </a:lnTo>
                <a:close/>
                <a:moveTo>
                  <a:pt x="1890000" y="4319998"/>
                </a:moveTo>
                <a:lnTo>
                  <a:pt x="2610000" y="4319998"/>
                </a:lnTo>
                <a:lnTo>
                  <a:pt x="2610000" y="5039998"/>
                </a:lnTo>
                <a:lnTo>
                  <a:pt x="1890000" y="5039998"/>
                </a:lnTo>
                <a:close/>
                <a:moveTo>
                  <a:pt x="3329992" y="3599655"/>
                </a:moveTo>
                <a:lnTo>
                  <a:pt x="4049993" y="3599655"/>
                </a:lnTo>
                <a:lnTo>
                  <a:pt x="4049993" y="4319655"/>
                </a:lnTo>
                <a:lnTo>
                  <a:pt x="3329992" y="4319655"/>
                </a:lnTo>
                <a:close/>
                <a:moveTo>
                  <a:pt x="8370009" y="2880685"/>
                </a:moveTo>
                <a:lnTo>
                  <a:pt x="9090009" y="2880685"/>
                </a:lnTo>
                <a:lnTo>
                  <a:pt x="9090009" y="3600685"/>
                </a:lnTo>
                <a:lnTo>
                  <a:pt x="8370009" y="3600685"/>
                </a:lnTo>
                <a:close/>
                <a:moveTo>
                  <a:pt x="0" y="2160343"/>
                </a:moveTo>
                <a:lnTo>
                  <a:pt x="450000" y="2160343"/>
                </a:lnTo>
                <a:lnTo>
                  <a:pt x="450000" y="2880343"/>
                </a:lnTo>
                <a:lnTo>
                  <a:pt x="0" y="2880343"/>
                </a:lnTo>
                <a:close/>
                <a:moveTo>
                  <a:pt x="4049985" y="1440343"/>
                </a:moveTo>
                <a:lnTo>
                  <a:pt x="4769984" y="1440343"/>
                </a:lnTo>
                <a:lnTo>
                  <a:pt x="4769984" y="2160343"/>
                </a:lnTo>
                <a:lnTo>
                  <a:pt x="4049985" y="2160343"/>
                </a:lnTo>
                <a:close/>
                <a:moveTo>
                  <a:pt x="2609997" y="720000"/>
                </a:moveTo>
                <a:lnTo>
                  <a:pt x="3329996" y="720000"/>
                </a:lnTo>
                <a:lnTo>
                  <a:pt x="3329996" y="1440000"/>
                </a:lnTo>
                <a:lnTo>
                  <a:pt x="2609997" y="1440000"/>
                </a:lnTo>
                <a:close/>
                <a:moveTo>
                  <a:pt x="7650016" y="342"/>
                </a:moveTo>
                <a:lnTo>
                  <a:pt x="8370016" y="342"/>
                </a:lnTo>
                <a:lnTo>
                  <a:pt x="8370016" y="720342"/>
                </a:lnTo>
                <a:lnTo>
                  <a:pt x="7650016" y="720342"/>
                </a:lnTo>
                <a:close/>
                <a:moveTo>
                  <a:pt x="1169999" y="0"/>
                </a:moveTo>
                <a:lnTo>
                  <a:pt x="1889999" y="0"/>
                </a:lnTo>
                <a:lnTo>
                  <a:pt x="1889999" y="720000"/>
                </a:lnTo>
                <a:lnTo>
                  <a:pt x="1169999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0ADA5E62-45B2-4C72-8B1D-2AE04746510E}"/>
              </a:ext>
            </a:extLst>
          </p:cNvPr>
          <p:cNvSpPr/>
          <p:nvPr/>
        </p:nvSpPr>
        <p:spPr>
          <a:xfrm>
            <a:off x="0" y="-1715"/>
            <a:ext cx="10260013" cy="7201714"/>
          </a:xfrm>
          <a:custGeom>
            <a:avLst/>
            <a:gdLst>
              <a:gd name="connsiteX0" fmla="*/ 8370011 w 10260013"/>
              <a:gd name="connsiteY0" fmla="*/ 6481714 h 7201714"/>
              <a:gd name="connsiteX1" fmla="*/ 9090011 w 10260013"/>
              <a:gd name="connsiteY1" fmla="*/ 6481714 h 7201714"/>
              <a:gd name="connsiteX2" fmla="*/ 9090011 w 10260013"/>
              <a:gd name="connsiteY2" fmla="*/ 7201714 h 7201714"/>
              <a:gd name="connsiteX3" fmla="*/ 8370011 w 10260013"/>
              <a:gd name="connsiteY3" fmla="*/ 7201714 h 7201714"/>
              <a:gd name="connsiteX4" fmla="*/ 1890000 w 10260013"/>
              <a:gd name="connsiteY4" fmla="*/ 6481371 h 7201714"/>
              <a:gd name="connsiteX5" fmla="*/ 2609999 w 10260013"/>
              <a:gd name="connsiteY5" fmla="*/ 6481371 h 7201714"/>
              <a:gd name="connsiteX6" fmla="*/ 2609999 w 10260013"/>
              <a:gd name="connsiteY6" fmla="*/ 7201371 h 7201714"/>
              <a:gd name="connsiteX7" fmla="*/ 1890000 w 10260013"/>
              <a:gd name="connsiteY7" fmla="*/ 7201371 h 7201714"/>
              <a:gd name="connsiteX8" fmla="*/ 4770026 w 10260013"/>
              <a:gd name="connsiteY8" fmla="*/ 5761371 h 7201714"/>
              <a:gd name="connsiteX9" fmla="*/ 5490026 w 10260013"/>
              <a:gd name="connsiteY9" fmla="*/ 5761371 h 7201714"/>
              <a:gd name="connsiteX10" fmla="*/ 5490026 w 10260013"/>
              <a:gd name="connsiteY10" fmla="*/ 6481371 h 7201714"/>
              <a:gd name="connsiteX11" fmla="*/ 4770026 w 10260013"/>
              <a:gd name="connsiteY11" fmla="*/ 6481371 h 7201714"/>
              <a:gd name="connsiteX12" fmla="*/ 3329994 w 10260013"/>
              <a:gd name="connsiteY12" fmla="*/ 5041028 h 7201714"/>
              <a:gd name="connsiteX13" fmla="*/ 4049994 w 10260013"/>
              <a:gd name="connsiteY13" fmla="*/ 5041028 h 7201714"/>
              <a:gd name="connsiteX14" fmla="*/ 4049994 w 10260013"/>
              <a:gd name="connsiteY14" fmla="*/ 5761028 h 7201714"/>
              <a:gd name="connsiteX15" fmla="*/ 3329994 w 10260013"/>
              <a:gd name="connsiteY15" fmla="*/ 5761028 h 7201714"/>
              <a:gd name="connsiteX16" fmla="*/ 6930023 w 10260013"/>
              <a:gd name="connsiteY16" fmla="*/ 4321371 h 7201714"/>
              <a:gd name="connsiteX17" fmla="*/ 7650023 w 10260013"/>
              <a:gd name="connsiteY17" fmla="*/ 4321371 h 7201714"/>
              <a:gd name="connsiteX18" fmla="*/ 7650023 w 10260013"/>
              <a:gd name="connsiteY18" fmla="*/ 5041371 h 7201714"/>
              <a:gd name="connsiteX19" fmla="*/ 6930023 w 10260013"/>
              <a:gd name="connsiteY19" fmla="*/ 5041371 h 7201714"/>
              <a:gd name="connsiteX20" fmla="*/ 9090000 w 10260013"/>
              <a:gd name="connsiteY20" fmla="*/ 4320685 h 7201714"/>
              <a:gd name="connsiteX21" fmla="*/ 9810000 w 10260013"/>
              <a:gd name="connsiteY21" fmla="*/ 4320685 h 7201714"/>
              <a:gd name="connsiteX22" fmla="*/ 9810000 w 10260013"/>
              <a:gd name="connsiteY22" fmla="*/ 5040685 h 7201714"/>
              <a:gd name="connsiteX23" fmla="*/ 9090000 w 10260013"/>
              <a:gd name="connsiteY23" fmla="*/ 5040685 h 7201714"/>
              <a:gd name="connsiteX24" fmla="*/ 1170001 w 10260013"/>
              <a:gd name="connsiteY24" fmla="*/ 3601028 h 7201714"/>
              <a:gd name="connsiteX25" fmla="*/ 1890001 w 10260013"/>
              <a:gd name="connsiteY25" fmla="*/ 3601028 h 7201714"/>
              <a:gd name="connsiteX26" fmla="*/ 1890001 w 10260013"/>
              <a:gd name="connsiteY26" fmla="*/ 4321028 h 7201714"/>
              <a:gd name="connsiteX27" fmla="*/ 1170001 w 10260013"/>
              <a:gd name="connsiteY27" fmla="*/ 4321028 h 7201714"/>
              <a:gd name="connsiteX28" fmla="*/ 6210023 w 10260013"/>
              <a:gd name="connsiteY28" fmla="*/ 2882059 h 7201714"/>
              <a:gd name="connsiteX29" fmla="*/ 6930023 w 10260013"/>
              <a:gd name="connsiteY29" fmla="*/ 2882059 h 7201714"/>
              <a:gd name="connsiteX30" fmla="*/ 6930023 w 10260013"/>
              <a:gd name="connsiteY30" fmla="*/ 3602058 h 7201714"/>
              <a:gd name="connsiteX31" fmla="*/ 6210023 w 10260013"/>
              <a:gd name="connsiteY31" fmla="*/ 3602058 h 7201714"/>
              <a:gd name="connsiteX32" fmla="*/ 0 w 10260013"/>
              <a:gd name="connsiteY32" fmla="*/ 2881716 h 7201714"/>
              <a:gd name="connsiteX33" fmla="*/ 450000 w 10260013"/>
              <a:gd name="connsiteY33" fmla="*/ 2881716 h 7201714"/>
              <a:gd name="connsiteX34" fmla="*/ 450000 w 10260013"/>
              <a:gd name="connsiteY34" fmla="*/ 3601715 h 7201714"/>
              <a:gd name="connsiteX35" fmla="*/ 0 w 10260013"/>
              <a:gd name="connsiteY35" fmla="*/ 3601715 h 7201714"/>
              <a:gd name="connsiteX36" fmla="*/ 4049987 w 10260013"/>
              <a:gd name="connsiteY36" fmla="*/ 2161716 h 7201714"/>
              <a:gd name="connsiteX37" fmla="*/ 4769986 w 10260013"/>
              <a:gd name="connsiteY37" fmla="*/ 2161716 h 7201714"/>
              <a:gd name="connsiteX38" fmla="*/ 4769986 w 10260013"/>
              <a:gd name="connsiteY38" fmla="*/ 2881715 h 7201714"/>
              <a:gd name="connsiteX39" fmla="*/ 4049987 w 10260013"/>
              <a:gd name="connsiteY39" fmla="*/ 2881715 h 7201714"/>
              <a:gd name="connsiteX40" fmla="*/ 7650017 w 10260013"/>
              <a:gd name="connsiteY40" fmla="*/ 1441715 h 7201714"/>
              <a:gd name="connsiteX41" fmla="*/ 8370017 w 10260013"/>
              <a:gd name="connsiteY41" fmla="*/ 1441715 h 7201714"/>
              <a:gd name="connsiteX42" fmla="*/ 8370017 w 10260013"/>
              <a:gd name="connsiteY42" fmla="*/ 2161715 h 7201714"/>
              <a:gd name="connsiteX43" fmla="*/ 7650017 w 10260013"/>
              <a:gd name="connsiteY43" fmla="*/ 2161715 h 7201714"/>
              <a:gd name="connsiteX44" fmla="*/ 2609997 w 10260013"/>
              <a:gd name="connsiteY44" fmla="*/ 1441373 h 7201714"/>
              <a:gd name="connsiteX45" fmla="*/ 3329997 w 10260013"/>
              <a:gd name="connsiteY45" fmla="*/ 1441373 h 7201714"/>
              <a:gd name="connsiteX46" fmla="*/ 3329997 w 10260013"/>
              <a:gd name="connsiteY46" fmla="*/ 2161373 h 7201714"/>
              <a:gd name="connsiteX47" fmla="*/ 2609997 w 10260013"/>
              <a:gd name="connsiteY47" fmla="*/ 2161373 h 7201714"/>
              <a:gd name="connsiteX48" fmla="*/ 5490025 w 10260013"/>
              <a:gd name="connsiteY48" fmla="*/ 721716 h 7201714"/>
              <a:gd name="connsiteX49" fmla="*/ 6210025 w 10260013"/>
              <a:gd name="connsiteY49" fmla="*/ 721716 h 7201714"/>
              <a:gd name="connsiteX50" fmla="*/ 6210025 w 10260013"/>
              <a:gd name="connsiteY50" fmla="*/ 1441716 h 7201714"/>
              <a:gd name="connsiteX51" fmla="*/ 5490025 w 10260013"/>
              <a:gd name="connsiteY51" fmla="*/ 1441716 h 7201714"/>
              <a:gd name="connsiteX52" fmla="*/ 450000 w 10260013"/>
              <a:gd name="connsiteY52" fmla="*/ 1373 h 7201714"/>
              <a:gd name="connsiteX53" fmla="*/ 1170000 w 10260013"/>
              <a:gd name="connsiteY53" fmla="*/ 1373 h 7201714"/>
              <a:gd name="connsiteX54" fmla="*/ 1170000 w 10260013"/>
              <a:gd name="connsiteY54" fmla="*/ 721373 h 7201714"/>
              <a:gd name="connsiteX55" fmla="*/ 450000 w 10260013"/>
              <a:gd name="connsiteY55" fmla="*/ 721373 h 7201714"/>
              <a:gd name="connsiteX56" fmla="*/ 9809990 w 10260013"/>
              <a:gd name="connsiteY56" fmla="*/ 0 h 7201714"/>
              <a:gd name="connsiteX57" fmla="*/ 10260013 w 10260013"/>
              <a:gd name="connsiteY57" fmla="*/ 0 h 7201714"/>
              <a:gd name="connsiteX58" fmla="*/ 10260013 w 10260013"/>
              <a:gd name="connsiteY58" fmla="*/ 720000 h 7201714"/>
              <a:gd name="connsiteX59" fmla="*/ 9809990 w 10260013"/>
              <a:gd name="connsiteY59" fmla="*/ 720000 h 720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3" h="7201714">
                <a:moveTo>
                  <a:pt x="8370011" y="6481714"/>
                </a:moveTo>
                <a:lnTo>
                  <a:pt x="9090011" y="6481714"/>
                </a:lnTo>
                <a:lnTo>
                  <a:pt x="9090011" y="7201714"/>
                </a:lnTo>
                <a:lnTo>
                  <a:pt x="8370011" y="7201714"/>
                </a:lnTo>
                <a:close/>
                <a:moveTo>
                  <a:pt x="1890000" y="6481371"/>
                </a:moveTo>
                <a:lnTo>
                  <a:pt x="2609999" y="6481371"/>
                </a:lnTo>
                <a:lnTo>
                  <a:pt x="2609999" y="7201371"/>
                </a:lnTo>
                <a:lnTo>
                  <a:pt x="1890000" y="7201371"/>
                </a:lnTo>
                <a:close/>
                <a:moveTo>
                  <a:pt x="4770026" y="5761371"/>
                </a:moveTo>
                <a:lnTo>
                  <a:pt x="5490026" y="5761371"/>
                </a:lnTo>
                <a:lnTo>
                  <a:pt x="5490026" y="6481371"/>
                </a:lnTo>
                <a:lnTo>
                  <a:pt x="4770026" y="6481371"/>
                </a:lnTo>
                <a:close/>
                <a:moveTo>
                  <a:pt x="3329994" y="5041028"/>
                </a:moveTo>
                <a:lnTo>
                  <a:pt x="4049994" y="5041028"/>
                </a:lnTo>
                <a:lnTo>
                  <a:pt x="4049994" y="5761028"/>
                </a:lnTo>
                <a:lnTo>
                  <a:pt x="3329994" y="5761028"/>
                </a:lnTo>
                <a:close/>
                <a:moveTo>
                  <a:pt x="6930023" y="4321371"/>
                </a:moveTo>
                <a:lnTo>
                  <a:pt x="7650023" y="4321371"/>
                </a:lnTo>
                <a:lnTo>
                  <a:pt x="7650023" y="5041371"/>
                </a:lnTo>
                <a:lnTo>
                  <a:pt x="6930023" y="5041371"/>
                </a:lnTo>
                <a:close/>
                <a:moveTo>
                  <a:pt x="9090000" y="4320685"/>
                </a:moveTo>
                <a:lnTo>
                  <a:pt x="9810000" y="4320685"/>
                </a:lnTo>
                <a:lnTo>
                  <a:pt x="9810000" y="5040685"/>
                </a:lnTo>
                <a:lnTo>
                  <a:pt x="9090000" y="5040685"/>
                </a:lnTo>
                <a:close/>
                <a:moveTo>
                  <a:pt x="1170001" y="3601028"/>
                </a:moveTo>
                <a:lnTo>
                  <a:pt x="1890001" y="3601028"/>
                </a:lnTo>
                <a:lnTo>
                  <a:pt x="1890001" y="4321028"/>
                </a:lnTo>
                <a:lnTo>
                  <a:pt x="1170001" y="4321028"/>
                </a:lnTo>
                <a:close/>
                <a:moveTo>
                  <a:pt x="6210023" y="2882059"/>
                </a:moveTo>
                <a:lnTo>
                  <a:pt x="6930023" y="2882059"/>
                </a:lnTo>
                <a:lnTo>
                  <a:pt x="6930023" y="3602058"/>
                </a:lnTo>
                <a:lnTo>
                  <a:pt x="6210023" y="3602058"/>
                </a:lnTo>
                <a:close/>
                <a:moveTo>
                  <a:pt x="0" y="2881716"/>
                </a:moveTo>
                <a:lnTo>
                  <a:pt x="450000" y="2881716"/>
                </a:lnTo>
                <a:lnTo>
                  <a:pt x="450000" y="3601715"/>
                </a:lnTo>
                <a:lnTo>
                  <a:pt x="0" y="3601715"/>
                </a:lnTo>
                <a:close/>
                <a:moveTo>
                  <a:pt x="4049987" y="2161716"/>
                </a:moveTo>
                <a:lnTo>
                  <a:pt x="4769986" y="2161716"/>
                </a:lnTo>
                <a:lnTo>
                  <a:pt x="4769986" y="2881715"/>
                </a:lnTo>
                <a:lnTo>
                  <a:pt x="4049987" y="2881715"/>
                </a:lnTo>
                <a:close/>
                <a:moveTo>
                  <a:pt x="7650017" y="1441715"/>
                </a:moveTo>
                <a:lnTo>
                  <a:pt x="8370017" y="1441715"/>
                </a:lnTo>
                <a:lnTo>
                  <a:pt x="8370017" y="2161715"/>
                </a:lnTo>
                <a:lnTo>
                  <a:pt x="7650017" y="2161715"/>
                </a:lnTo>
                <a:close/>
                <a:moveTo>
                  <a:pt x="2609997" y="1441373"/>
                </a:moveTo>
                <a:lnTo>
                  <a:pt x="3329997" y="1441373"/>
                </a:lnTo>
                <a:lnTo>
                  <a:pt x="3329997" y="2161373"/>
                </a:lnTo>
                <a:lnTo>
                  <a:pt x="2609997" y="2161373"/>
                </a:lnTo>
                <a:close/>
                <a:moveTo>
                  <a:pt x="5490025" y="721716"/>
                </a:moveTo>
                <a:lnTo>
                  <a:pt x="6210025" y="721716"/>
                </a:lnTo>
                <a:lnTo>
                  <a:pt x="6210025" y="1441716"/>
                </a:lnTo>
                <a:lnTo>
                  <a:pt x="5490025" y="1441716"/>
                </a:lnTo>
                <a:close/>
                <a:moveTo>
                  <a:pt x="450000" y="1373"/>
                </a:moveTo>
                <a:lnTo>
                  <a:pt x="1170000" y="1373"/>
                </a:lnTo>
                <a:lnTo>
                  <a:pt x="1170000" y="721373"/>
                </a:lnTo>
                <a:lnTo>
                  <a:pt x="450000" y="721373"/>
                </a:lnTo>
                <a:close/>
                <a:moveTo>
                  <a:pt x="9809990" y="0"/>
                </a:moveTo>
                <a:lnTo>
                  <a:pt x="10260013" y="0"/>
                </a:lnTo>
                <a:lnTo>
                  <a:pt x="10260013" y="720000"/>
                </a:lnTo>
                <a:lnTo>
                  <a:pt x="9809990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C1C89119-1AC1-4B9A-B7AB-AA285C798ACC}"/>
              </a:ext>
            </a:extLst>
          </p:cNvPr>
          <p:cNvSpPr/>
          <p:nvPr/>
        </p:nvSpPr>
        <p:spPr>
          <a:xfrm>
            <a:off x="1" y="-686"/>
            <a:ext cx="10260012" cy="7200342"/>
          </a:xfrm>
          <a:custGeom>
            <a:avLst/>
            <a:gdLst>
              <a:gd name="connsiteX0" fmla="*/ 7650017 w 10260012"/>
              <a:gd name="connsiteY0" fmla="*/ 6480342 h 7200342"/>
              <a:gd name="connsiteX1" fmla="*/ 8370017 w 10260012"/>
              <a:gd name="connsiteY1" fmla="*/ 6480342 h 7200342"/>
              <a:gd name="connsiteX2" fmla="*/ 8370017 w 10260012"/>
              <a:gd name="connsiteY2" fmla="*/ 7200342 h 7200342"/>
              <a:gd name="connsiteX3" fmla="*/ 7650017 w 10260012"/>
              <a:gd name="connsiteY3" fmla="*/ 7200342 h 7200342"/>
              <a:gd name="connsiteX4" fmla="*/ 1170000 w 10260012"/>
              <a:gd name="connsiteY4" fmla="*/ 6479999 h 7200342"/>
              <a:gd name="connsiteX5" fmla="*/ 1890000 w 10260012"/>
              <a:gd name="connsiteY5" fmla="*/ 6479999 h 7200342"/>
              <a:gd name="connsiteX6" fmla="*/ 1890000 w 10260012"/>
              <a:gd name="connsiteY6" fmla="*/ 7199999 h 7200342"/>
              <a:gd name="connsiteX7" fmla="*/ 1170000 w 10260012"/>
              <a:gd name="connsiteY7" fmla="*/ 7199999 h 7200342"/>
              <a:gd name="connsiteX8" fmla="*/ 4049986 w 10260012"/>
              <a:gd name="connsiteY8" fmla="*/ 5040342 h 7200342"/>
              <a:gd name="connsiteX9" fmla="*/ 4769985 w 10260012"/>
              <a:gd name="connsiteY9" fmla="*/ 5040342 h 7200342"/>
              <a:gd name="connsiteX10" fmla="*/ 4769985 w 10260012"/>
              <a:gd name="connsiteY10" fmla="*/ 5760342 h 7200342"/>
              <a:gd name="connsiteX11" fmla="*/ 4049986 w 10260012"/>
              <a:gd name="connsiteY11" fmla="*/ 5760342 h 7200342"/>
              <a:gd name="connsiteX12" fmla="*/ 3329994 w 10260012"/>
              <a:gd name="connsiteY12" fmla="*/ 4319999 h 7200342"/>
              <a:gd name="connsiteX13" fmla="*/ 4049994 w 10260012"/>
              <a:gd name="connsiteY13" fmla="*/ 4319999 h 7200342"/>
              <a:gd name="connsiteX14" fmla="*/ 4049994 w 10260012"/>
              <a:gd name="connsiteY14" fmla="*/ 5039999 h 7200342"/>
              <a:gd name="connsiteX15" fmla="*/ 3329994 w 10260012"/>
              <a:gd name="connsiteY15" fmla="*/ 5039999 h 7200342"/>
              <a:gd name="connsiteX16" fmla="*/ 8370010 w 10260012"/>
              <a:gd name="connsiteY16" fmla="*/ 3600685 h 7200342"/>
              <a:gd name="connsiteX17" fmla="*/ 9090010 w 10260012"/>
              <a:gd name="connsiteY17" fmla="*/ 3600685 h 7200342"/>
              <a:gd name="connsiteX18" fmla="*/ 9090010 w 10260012"/>
              <a:gd name="connsiteY18" fmla="*/ 4320685 h 7200342"/>
              <a:gd name="connsiteX19" fmla="*/ 8370010 w 10260012"/>
              <a:gd name="connsiteY19" fmla="*/ 4320685 h 7200342"/>
              <a:gd name="connsiteX20" fmla="*/ 0 w 10260012"/>
              <a:gd name="connsiteY20" fmla="*/ 3600342 h 7200342"/>
              <a:gd name="connsiteX21" fmla="*/ 450000 w 10260012"/>
              <a:gd name="connsiteY21" fmla="*/ 3600342 h 7200342"/>
              <a:gd name="connsiteX22" fmla="*/ 450000 w 10260012"/>
              <a:gd name="connsiteY22" fmla="*/ 4320342 h 7200342"/>
              <a:gd name="connsiteX23" fmla="*/ 0 w 10260012"/>
              <a:gd name="connsiteY23" fmla="*/ 4320342 h 7200342"/>
              <a:gd name="connsiteX24" fmla="*/ 1889998 w 10260012"/>
              <a:gd name="connsiteY24" fmla="*/ 2880687 h 7200342"/>
              <a:gd name="connsiteX25" fmla="*/ 2609998 w 10260012"/>
              <a:gd name="connsiteY25" fmla="*/ 2880687 h 7200342"/>
              <a:gd name="connsiteX26" fmla="*/ 2609998 w 10260012"/>
              <a:gd name="connsiteY26" fmla="*/ 3600686 h 7200342"/>
              <a:gd name="connsiteX27" fmla="*/ 1889998 w 10260012"/>
              <a:gd name="connsiteY27" fmla="*/ 3600686 h 7200342"/>
              <a:gd name="connsiteX28" fmla="*/ 9809989 w 10260012"/>
              <a:gd name="connsiteY28" fmla="*/ 2878971 h 7200342"/>
              <a:gd name="connsiteX29" fmla="*/ 10260012 w 10260012"/>
              <a:gd name="connsiteY29" fmla="*/ 2878971 h 7200342"/>
              <a:gd name="connsiteX30" fmla="*/ 10260012 w 10260012"/>
              <a:gd name="connsiteY30" fmla="*/ 3598971 h 7200342"/>
              <a:gd name="connsiteX31" fmla="*/ 9809989 w 10260012"/>
              <a:gd name="connsiteY31" fmla="*/ 3598971 h 7200342"/>
              <a:gd name="connsiteX32" fmla="*/ 4770024 w 10260012"/>
              <a:gd name="connsiteY32" fmla="*/ 2160686 h 7200342"/>
              <a:gd name="connsiteX33" fmla="*/ 5490024 w 10260012"/>
              <a:gd name="connsiteY33" fmla="*/ 2160686 h 7200342"/>
              <a:gd name="connsiteX34" fmla="*/ 5490024 w 10260012"/>
              <a:gd name="connsiteY34" fmla="*/ 2880686 h 7200342"/>
              <a:gd name="connsiteX35" fmla="*/ 4770024 w 10260012"/>
              <a:gd name="connsiteY35" fmla="*/ 2880686 h 7200342"/>
              <a:gd name="connsiteX36" fmla="*/ 6930020 w 10260012"/>
              <a:gd name="connsiteY36" fmla="*/ 1440687 h 7200342"/>
              <a:gd name="connsiteX37" fmla="*/ 7650020 w 10260012"/>
              <a:gd name="connsiteY37" fmla="*/ 1440687 h 7200342"/>
              <a:gd name="connsiteX38" fmla="*/ 7650020 w 10260012"/>
              <a:gd name="connsiteY38" fmla="*/ 2160686 h 7200342"/>
              <a:gd name="connsiteX39" fmla="*/ 6930020 w 10260012"/>
              <a:gd name="connsiteY39" fmla="*/ 2160686 h 7200342"/>
              <a:gd name="connsiteX40" fmla="*/ 449999 w 10260012"/>
              <a:gd name="connsiteY40" fmla="*/ 1440344 h 7200342"/>
              <a:gd name="connsiteX41" fmla="*/ 1169999 w 10260012"/>
              <a:gd name="connsiteY41" fmla="*/ 1440344 h 7200342"/>
              <a:gd name="connsiteX42" fmla="*/ 1169999 w 10260012"/>
              <a:gd name="connsiteY42" fmla="*/ 2160344 h 7200342"/>
              <a:gd name="connsiteX43" fmla="*/ 449999 w 10260012"/>
              <a:gd name="connsiteY43" fmla="*/ 2160344 h 7200342"/>
              <a:gd name="connsiteX44" fmla="*/ 6210022 w 10260012"/>
              <a:gd name="connsiteY44" fmla="*/ 1030 h 7200342"/>
              <a:gd name="connsiteX45" fmla="*/ 6930022 w 10260012"/>
              <a:gd name="connsiteY45" fmla="*/ 1030 h 7200342"/>
              <a:gd name="connsiteX46" fmla="*/ 6930022 w 10260012"/>
              <a:gd name="connsiteY46" fmla="*/ 721029 h 7200342"/>
              <a:gd name="connsiteX47" fmla="*/ 6210022 w 10260012"/>
              <a:gd name="connsiteY47" fmla="*/ 721029 h 7200342"/>
              <a:gd name="connsiteX48" fmla="*/ 2609996 w 10260012"/>
              <a:gd name="connsiteY48" fmla="*/ 344 h 7200342"/>
              <a:gd name="connsiteX49" fmla="*/ 3329996 w 10260012"/>
              <a:gd name="connsiteY49" fmla="*/ 344 h 7200342"/>
              <a:gd name="connsiteX50" fmla="*/ 3329996 w 10260012"/>
              <a:gd name="connsiteY50" fmla="*/ 720344 h 7200342"/>
              <a:gd name="connsiteX51" fmla="*/ 2609996 w 10260012"/>
              <a:gd name="connsiteY51" fmla="*/ 720344 h 7200342"/>
              <a:gd name="connsiteX52" fmla="*/ 9089997 w 10260012"/>
              <a:gd name="connsiteY52" fmla="*/ 0 h 7200342"/>
              <a:gd name="connsiteX53" fmla="*/ 9809997 w 10260012"/>
              <a:gd name="connsiteY53" fmla="*/ 0 h 7200342"/>
              <a:gd name="connsiteX54" fmla="*/ 9809997 w 10260012"/>
              <a:gd name="connsiteY54" fmla="*/ 720000 h 7200342"/>
              <a:gd name="connsiteX55" fmla="*/ 9089997 w 10260012"/>
              <a:gd name="connsiteY55" fmla="*/ 720000 h 7200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260012" h="7200342">
                <a:moveTo>
                  <a:pt x="7650017" y="6480342"/>
                </a:moveTo>
                <a:lnTo>
                  <a:pt x="8370017" y="6480342"/>
                </a:lnTo>
                <a:lnTo>
                  <a:pt x="8370017" y="7200342"/>
                </a:lnTo>
                <a:lnTo>
                  <a:pt x="7650017" y="7200342"/>
                </a:lnTo>
                <a:close/>
                <a:moveTo>
                  <a:pt x="1170000" y="6479999"/>
                </a:moveTo>
                <a:lnTo>
                  <a:pt x="1890000" y="6479999"/>
                </a:lnTo>
                <a:lnTo>
                  <a:pt x="1890000" y="7199999"/>
                </a:lnTo>
                <a:lnTo>
                  <a:pt x="1170000" y="7199999"/>
                </a:lnTo>
                <a:close/>
                <a:moveTo>
                  <a:pt x="4049986" y="5040342"/>
                </a:moveTo>
                <a:lnTo>
                  <a:pt x="4769985" y="5040342"/>
                </a:lnTo>
                <a:lnTo>
                  <a:pt x="4769985" y="5760342"/>
                </a:lnTo>
                <a:lnTo>
                  <a:pt x="4049986" y="5760342"/>
                </a:lnTo>
                <a:close/>
                <a:moveTo>
                  <a:pt x="3329994" y="4319999"/>
                </a:moveTo>
                <a:lnTo>
                  <a:pt x="4049994" y="4319999"/>
                </a:lnTo>
                <a:lnTo>
                  <a:pt x="4049994" y="5039999"/>
                </a:lnTo>
                <a:lnTo>
                  <a:pt x="3329994" y="5039999"/>
                </a:lnTo>
                <a:close/>
                <a:moveTo>
                  <a:pt x="8370010" y="3600685"/>
                </a:moveTo>
                <a:lnTo>
                  <a:pt x="9090010" y="3600685"/>
                </a:lnTo>
                <a:lnTo>
                  <a:pt x="9090010" y="4320685"/>
                </a:lnTo>
                <a:lnTo>
                  <a:pt x="8370010" y="4320685"/>
                </a:lnTo>
                <a:close/>
                <a:moveTo>
                  <a:pt x="0" y="3600342"/>
                </a:moveTo>
                <a:lnTo>
                  <a:pt x="450000" y="3600342"/>
                </a:lnTo>
                <a:lnTo>
                  <a:pt x="450000" y="4320342"/>
                </a:lnTo>
                <a:lnTo>
                  <a:pt x="0" y="4320342"/>
                </a:lnTo>
                <a:close/>
                <a:moveTo>
                  <a:pt x="1889998" y="2880687"/>
                </a:moveTo>
                <a:lnTo>
                  <a:pt x="2609998" y="2880687"/>
                </a:lnTo>
                <a:lnTo>
                  <a:pt x="2609998" y="3600686"/>
                </a:lnTo>
                <a:lnTo>
                  <a:pt x="1889998" y="3600686"/>
                </a:lnTo>
                <a:close/>
                <a:moveTo>
                  <a:pt x="9809989" y="2878971"/>
                </a:moveTo>
                <a:lnTo>
                  <a:pt x="10260012" y="2878971"/>
                </a:lnTo>
                <a:lnTo>
                  <a:pt x="10260012" y="3598971"/>
                </a:lnTo>
                <a:lnTo>
                  <a:pt x="9809989" y="3598971"/>
                </a:lnTo>
                <a:close/>
                <a:moveTo>
                  <a:pt x="4770024" y="2160686"/>
                </a:moveTo>
                <a:lnTo>
                  <a:pt x="5490024" y="2160686"/>
                </a:lnTo>
                <a:lnTo>
                  <a:pt x="5490024" y="2880686"/>
                </a:lnTo>
                <a:lnTo>
                  <a:pt x="4770024" y="2880686"/>
                </a:lnTo>
                <a:close/>
                <a:moveTo>
                  <a:pt x="6930020" y="1440687"/>
                </a:moveTo>
                <a:lnTo>
                  <a:pt x="7650020" y="1440687"/>
                </a:lnTo>
                <a:lnTo>
                  <a:pt x="7650020" y="2160686"/>
                </a:lnTo>
                <a:lnTo>
                  <a:pt x="6930020" y="2160686"/>
                </a:lnTo>
                <a:close/>
                <a:moveTo>
                  <a:pt x="449999" y="1440344"/>
                </a:moveTo>
                <a:lnTo>
                  <a:pt x="1169999" y="1440344"/>
                </a:lnTo>
                <a:lnTo>
                  <a:pt x="1169999" y="2160344"/>
                </a:lnTo>
                <a:lnTo>
                  <a:pt x="449999" y="2160344"/>
                </a:lnTo>
                <a:close/>
                <a:moveTo>
                  <a:pt x="6210022" y="1030"/>
                </a:moveTo>
                <a:lnTo>
                  <a:pt x="6930022" y="1030"/>
                </a:lnTo>
                <a:lnTo>
                  <a:pt x="6930022" y="721029"/>
                </a:lnTo>
                <a:lnTo>
                  <a:pt x="6210022" y="721029"/>
                </a:lnTo>
                <a:close/>
                <a:moveTo>
                  <a:pt x="2609996" y="344"/>
                </a:moveTo>
                <a:lnTo>
                  <a:pt x="3329996" y="344"/>
                </a:lnTo>
                <a:lnTo>
                  <a:pt x="3329996" y="720344"/>
                </a:lnTo>
                <a:lnTo>
                  <a:pt x="2609996" y="720344"/>
                </a:lnTo>
                <a:close/>
                <a:moveTo>
                  <a:pt x="9089997" y="0"/>
                </a:moveTo>
                <a:lnTo>
                  <a:pt x="9809997" y="0"/>
                </a:lnTo>
                <a:lnTo>
                  <a:pt x="9809997" y="720000"/>
                </a:lnTo>
                <a:lnTo>
                  <a:pt x="9089997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3CA4C4C7-1928-4058-AF68-285C55A6E6E2}"/>
              </a:ext>
            </a:extLst>
          </p:cNvPr>
          <p:cNvSpPr/>
          <p:nvPr/>
        </p:nvSpPr>
        <p:spPr>
          <a:xfrm>
            <a:off x="2" y="720000"/>
            <a:ext cx="10260012" cy="6479313"/>
          </a:xfrm>
          <a:custGeom>
            <a:avLst/>
            <a:gdLst>
              <a:gd name="connsiteX0" fmla="*/ 3329992 w 10260012"/>
              <a:gd name="connsiteY0" fmla="*/ 5759313 h 6479313"/>
              <a:gd name="connsiteX1" fmla="*/ 4049992 w 10260012"/>
              <a:gd name="connsiteY1" fmla="*/ 5759313 h 6479313"/>
              <a:gd name="connsiteX2" fmla="*/ 4049992 w 10260012"/>
              <a:gd name="connsiteY2" fmla="*/ 6479313 h 6479313"/>
              <a:gd name="connsiteX3" fmla="*/ 3329992 w 10260012"/>
              <a:gd name="connsiteY3" fmla="*/ 6479313 h 6479313"/>
              <a:gd name="connsiteX4" fmla="*/ 450000 w 10260012"/>
              <a:gd name="connsiteY4" fmla="*/ 5039313 h 6479313"/>
              <a:gd name="connsiteX5" fmla="*/ 1170000 w 10260012"/>
              <a:gd name="connsiteY5" fmla="*/ 5039313 h 6479313"/>
              <a:gd name="connsiteX6" fmla="*/ 1170000 w 10260012"/>
              <a:gd name="connsiteY6" fmla="*/ 5759313 h 6479313"/>
              <a:gd name="connsiteX7" fmla="*/ 450000 w 10260012"/>
              <a:gd name="connsiteY7" fmla="*/ 5759313 h 6479313"/>
              <a:gd name="connsiteX8" fmla="*/ 8370009 w 10260012"/>
              <a:gd name="connsiteY8" fmla="*/ 4319999 h 6479313"/>
              <a:gd name="connsiteX9" fmla="*/ 9090009 w 10260012"/>
              <a:gd name="connsiteY9" fmla="*/ 4319999 h 6479313"/>
              <a:gd name="connsiteX10" fmla="*/ 9090009 w 10260012"/>
              <a:gd name="connsiteY10" fmla="*/ 5039999 h 6479313"/>
              <a:gd name="connsiteX11" fmla="*/ 8370009 w 10260012"/>
              <a:gd name="connsiteY11" fmla="*/ 5039999 h 6479313"/>
              <a:gd name="connsiteX12" fmla="*/ 4770023 w 10260012"/>
              <a:gd name="connsiteY12" fmla="*/ 4319656 h 6479313"/>
              <a:gd name="connsiteX13" fmla="*/ 5490023 w 10260012"/>
              <a:gd name="connsiteY13" fmla="*/ 4319656 h 6479313"/>
              <a:gd name="connsiteX14" fmla="*/ 5490023 w 10260012"/>
              <a:gd name="connsiteY14" fmla="*/ 5039656 h 6479313"/>
              <a:gd name="connsiteX15" fmla="*/ 4770023 w 10260012"/>
              <a:gd name="connsiteY15" fmla="*/ 5039656 h 6479313"/>
              <a:gd name="connsiteX16" fmla="*/ 6210023 w 10260012"/>
              <a:gd name="connsiteY16" fmla="*/ 3599999 h 6479313"/>
              <a:gd name="connsiteX17" fmla="*/ 6930023 w 10260012"/>
              <a:gd name="connsiteY17" fmla="*/ 3599999 h 6479313"/>
              <a:gd name="connsiteX18" fmla="*/ 6930023 w 10260012"/>
              <a:gd name="connsiteY18" fmla="*/ 4319999 h 6479313"/>
              <a:gd name="connsiteX19" fmla="*/ 6210023 w 10260012"/>
              <a:gd name="connsiteY19" fmla="*/ 4319999 h 6479313"/>
              <a:gd name="connsiteX20" fmla="*/ 0 w 10260012"/>
              <a:gd name="connsiteY20" fmla="*/ 3599656 h 6479313"/>
              <a:gd name="connsiteX21" fmla="*/ 450000 w 10260012"/>
              <a:gd name="connsiteY21" fmla="*/ 3599656 h 6479313"/>
              <a:gd name="connsiteX22" fmla="*/ 450000 w 10260012"/>
              <a:gd name="connsiteY22" fmla="*/ 4319656 h 6479313"/>
              <a:gd name="connsiteX23" fmla="*/ 0 w 10260012"/>
              <a:gd name="connsiteY23" fmla="*/ 4319656 h 6479313"/>
              <a:gd name="connsiteX24" fmla="*/ 1889998 w 10260012"/>
              <a:gd name="connsiteY24" fmla="*/ 2879656 h 6479313"/>
              <a:gd name="connsiteX25" fmla="*/ 2609998 w 10260012"/>
              <a:gd name="connsiteY25" fmla="*/ 2879656 h 6479313"/>
              <a:gd name="connsiteX26" fmla="*/ 2609998 w 10260012"/>
              <a:gd name="connsiteY26" fmla="*/ 3599656 h 6479313"/>
              <a:gd name="connsiteX27" fmla="*/ 1889998 w 10260012"/>
              <a:gd name="connsiteY27" fmla="*/ 3599656 h 6479313"/>
              <a:gd name="connsiteX28" fmla="*/ 9809989 w 10260012"/>
              <a:gd name="connsiteY28" fmla="*/ 2877941 h 6479313"/>
              <a:gd name="connsiteX29" fmla="*/ 10260012 w 10260012"/>
              <a:gd name="connsiteY29" fmla="*/ 2877941 h 6479313"/>
              <a:gd name="connsiteX30" fmla="*/ 10260012 w 10260012"/>
              <a:gd name="connsiteY30" fmla="*/ 3597941 h 6479313"/>
              <a:gd name="connsiteX31" fmla="*/ 9809989 w 10260012"/>
              <a:gd name="connsiteY31" fmla="*/ 3597941 h 6479313"/>
              <a:gd name="connsiteX32" fmla="*/ 5490022 w 10260012"/>
              <a:gd name="connsiteY32" fmla="*/ 2160001 h 6479313"/>
              <a:gd name="connsiteX33" fmla="*/ 6210022 w 10260012"/>
              <a:gd name="connsiteY33" fmla="*/ 2160001 h 6479313"/>
              <a:gd name="connsiteX34" fmla="*/ 6210022 w 10260012"/>
              <a:gd name="connsiteY34" fmla="*/ 2880000 h 6479313"/>
              <a:gd name="connsiteX35" fmla="*/ 5490022 w 10260012"/>
              <a:gd name="connsiteY35" fmla="*/ 2880000 h 6479313"/>
              <a:gd name="connsiteX36" fmla="*/ 7650016 w 10260012"/>
              <a:gd name="connsiteY36" fmla="*/ 1440000 h 6479313"/>
              <a:gd name="connsiteX37" fmla="*/ 8370016 w 10260012"/>
              <a:gd name="connsiteY37" fmla="*/ 1440000 h 6479313"/>
              <a:gd name="connsiteX38" fmla="*/ 8370016 w 10260012"/>
              <a:gd name="connsiteY38" fmla="*/ 2160001 h 6479313"/>
              <a:gd name="connsiteX39" fmla="*/ 7650016 w 10260012"/>
              <a:gd name="connsiteY39" fmla="*/ 2160001 h 6479313"/>
              <a:gd name="connsiteX40" fmla="*/ 2609996 w 10260012"/>
              <a:gd name="connsiteY40" fmla="*/ 1439657 h 6479313"/>
              <a:gd name="connsiteX41" fmla="*/ 3329996 w 10260012"/>
              <a:gd name="connsiteY41" fmla="*/ 1439657 h 6479313"/>
              <a:gd name="connsiteX42" fmla="*/ 3329996 w 10260012"/>
              <a:gd name="connsiteY42" fmla="*/ 2159658 h 6479313"/>
              <a:gd name="connsiteX43" fmla="*/ 2609996 w 10260012"/>
              <a:gd name="connsiteY43" fmla="*/ 2159658 h 6479313"/>
              <a:gd name="connsiteX44" fmla="*/ 1169998 w 10260012"/>
              <a:gd name="connsiteY44" fmla="*/ 719658 h 6479313"/>
              <a:gd name="connsiteX45" fmla="*/ 1889998 w 10260012"/>
              <a:gd name="connsiteY45" fmla="*/ 719658 h 6479313"/>
              <a:gd name="connsiteX46" fmla="*/ 1889998 w 10260012"/>
              <a:gd name="connsiteY46" fmla="*/ 1439657 h 6479313"/>
              <a:gd name="connsiteX47" fmla="*/ 1169998 w 10260012"/>
              <a:gd name="connsiteY47" fmla="*/ 1439657 h 6479313"/>
              <a:gd name="connsiteX48" fmla="*/ 9089996 w 10260012"/>
              <a:gd name="connsiteY48" fmla="*/ 719314 h 6479313"/>
              <a:gd name="connsiteX49" fmla="*/ 9809996 w 10260012"/>
              <a:gd name="connsiteY49" fmla="*/ 719314 h 6479313"/>
              <a:gd name="connsiteX50" fmla="*/ 9809996 w 10260012"/>
              <a:gd name="connsiteY50" fmla="*/ 1439314 h 6479313"/>
              <a:gd name="connsiteX51" fmla="*/ 9089996 w 10260012"/>
              <a:gd name="connsiteY51" fmla="*/ 1439314 h 6479313"/>
              <a:gd name="connsiteX52" fmla="*/ 4049985 w 10260012"/>
              <a:gd name="connsiteY52" fmla="*/ 1 h 6479313"/>
              <a:gd name="connsiteX53" fmla="*/ 4769984 w 10260012"/>
              <a:gd name="connsiteY53" fmla="*/ 1 h 6479313"/>
              <a:gd name="connsiteX54" fmla="*/ 4769984 w 10260012"/>
              <a:gd name="connsiteY54" fmla="*/ 720001 h 6479313"/>
              <a:gd name="connsiteX55" fmla="*/ 4049985 w 10260012"/>
              <a:gd name="connsiteY55" fmla="*/ 720001 h 6479313"/>
              <a:gd name="connsiteX56" fmla="*/ 6930020 w 10260012"/>
              <a:gd name="connsiteY56" fmla="*/ 0 h 6479313"/>
              <a:gd name="connsiteX57" fmla="*/ 7650020 w 10260012"/>
              <a:gd name="connsiteY57" fmla="*/ 0 h 6479313"/>
              <a:gd name="connsiteX58" fmla="*/ 7650020 w 10260012"/>
              <a:gd name="connsiteY58" fmla="*/ 720001 h 6479313"/>
              <a:gd name="connsiteX59" fmla="*/ 6930020 w 10260012"/>
              <a:gd name="connsiteY59" fmla="*/ 720001 h 64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2" h="6479313">
                <a:moveTo>
                  <a:pt x="3329992" y="5759313"/>
                </a:moveTo>
                <a:lnTo>
                  <a:pt x="4049992" y="5759313"/>
                </a:lnTo>
                <a:lnTo>
                  <a:pt x="4049992" y="6479313"/>
                </a:lnTo>
                <a:lnTo>
                  <a:pt x="3329992" y="6479313"/>
                </a:lnTo>
                <a:close/>
                <a:moveTo>
                  <a:pt x="450000" y="5039313"/>
                </a:moveTo>
                <a:lnTo>
                  <a:pt x="1170000" y="5039313"/>
                </a:lnTo>
                <a:lnTo>
                  <a:pt x="1170000" y="5759313"/>
                </a:lnTo>
                <a:lnTo>
                  <a:pt x="450000" y="5759313"/>
                </a:lnTo>
                <a:close/>
                <a:moveTo>
                  <a:pt x="8370009" y="4319999"/>
                </a:moveTo>
                <a:lnTo>
                  <a:pt x="9090009" y="4319999"/>
                </a:lnTo>
                <a:lnTo>
                  <a:pt x="9090009" y="5039999"/>
                </a:lnTo>
                <a:lnTo>
                  <a:pt x="8370009" y="5039999"/>
                </a:lnTo>
                <a:close/>
                <a:moveTo>
                  <a:pt x="4770023" y="4319656"/>
                </a:moveTo>
                <a:lnTo>
                  <a:pt x="5490023" y="4319656"/>
                </a:lnTo>
                <a:lnTo>
                  <a:pt x="5490023" y="5039656"/>
                </a:lnTo>
                <a:lnTo>
                  <a:pt x="4770023" y="5039656"/>
                </a:lnTo>
                <a:close/>
                <a:moveTo>
                  <a:pt x="6210023" y="3599999"/>
                </a:moveTo>
                <a:lnTo>
                  <a:pt x="6930023" y="3599999"/>
                </a:lnTo>
                <a:lnTo>
                  <a:pt x="6930023" y="4319999"/>
                </a:lnTo>
                <a:lnTo>
                  <a:pt x="6210023" y="4319999"/>
                </a:lnTo>
                <a:close/>
                <a:moveTo>
                  <a:pt x="0" y="3599656"/>
                </a:moveTo>
                <a:lnTo>
                  <a:pt x="450000" y="3599656"/>
                </a:lnTo>
                <a:lnTo>
                  <a:pt x="450000" y="4319656"/>
                </a:lnTo>
                <a:lnTo>
                  <a:pt x="0" y="4319656"/>
                </a:lnTo>
                <a:close/>
                <a:moveTo>
                  <a:pt x="1889998" y="2879656"/>
                </a:moveTo>
                <a:lnTo>
                  <a:pt x="2609998" y="2879656"/>
                </a:lnTo>
                <a:lnTo>
                  <a:pt x="2609998" y="3599656"/>
                </a:lnTo>
                <a:lnTo>
                  <a:pt x="1889998" y="3599656"/>
                </a:lnTo>
                <a:close/>
                <a:moveTo>
                  <a:pt x="9809989" y="2877941"/>
                </a:moveTo>
                <a:lnTo>
                  <a:pt x="10260012" y="2877941"/>
                </a:lnTo>
                <a:lnTo>
                  <a:pt x="10260012" y="3597941"/>
                </a:lnTo>
                <a:lnTo>
                  <a:pt x="9809989" y="3597941"/>
                </a:lnTo>
                <a:close/>
                <a:moveTo>
                  <a:pt x="5490022" y="2160001"/>
                </a:moveTo>
                <a:lnTo>
                  <a:pt x="6210022" y="2160001"/>
                </a:lnTo>
                <a:lnTo>
                  <a:pt x="6210022" y="2880000"/>
                </a:lnTo>
                <a:lnTo>
                  <a:pt x="5490022" y="2880000"/>
                </a:lnTo>
                <a:close/>
                <a:moveTo>
                  <a:pt x="7650016" y="1440000"/>
                </a:moveTo>
                <a:lnTo>
                  <a:pt x="8370016" y="1440000"/>
                </a:lnTo>
                <a:lnTo>
                  <a:pt x="8370016" y="2160001"/>
                </a:lnTo>
                <a:lnTo>
                  <a:pt x="7650016" y="2160001"/>
                </a:lnTo>
                <a:close/>
                <a:moveTo>
                  <a:pt x="2609996" y="1439657"/>
                </a:moveTo>
                <a:lnTo>
                  <a:pt x="3329996" y="1439657"/>
                </a:lnTo>
                <a:lnTo>
                  <a:pt x="3329996" y="2159658"/>
                </a:lnTo>
                <a:lnTo>
                  <a:pt x="2609996" y="2159658"/>
                </a:lnTo>
                <a:close/>
                <a:moveTo>
                  <a:pt x="1169998" y="719658"/>
                </a:moveTo>
                <a:lnTo>
                  <a:pt x="1889998" y="719658"/>
                </a:lnTo>
                <a:lnTo>
                  <a:pt x="1889998" y="1439657"/>
                </a:lnTo>
                <a:lnTo>
                  <a:pt x="1169998" y="1439657"/>
                </a:lnTo>
                <a:close/>
                <a:moveTo>
                  <a:pt x="9089996" y="719314"/>
                </a:moveTo>
                <a:lnTo>
                  <a:pt x="9809996" y="719314"/>
                </a:lnTo>
                <a:lnTo>
                  <a:pt x="9809996" y="1439314"/>
                </a:lnTo>
                <a:lnTo>
                  <a:pt x="9089996" y="1439314"/>
                </a:lnTo>
                <a:close/>
                <a:moveTo>
                  <a:pt x="4049985" y="1"/>
                </a:moveTo>
                <a:lnTo>
                  <a:pt x="4769984" y="1"/>
                </a:lnTo>
                <a:lnTo>
                  <a:pt x="4769984" y="720001"/>
                </a:lnTo>
                <a:lnTo>
                  <a:pt x="4049985" y="720001"/>
                </a:lnTo>
                <a:close/>
                <a:moveTo>
                  <a:pt x="6930020" y="0"/>
                </a:moveTo>
                <a:lnTo>
                  <a:pt x="7650020" y="0"/>
                </a:lnTo>
                <a:lnTo>
                  <a:pt x="7650020" y="720001"/>
                </a:lnTo>
                <a:lnTo>
                  <a:pt x="6930020" y="720001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6E003411-2160-47EE-85E0-6C90F04B3BF2}"/>
              </a:ext>
            </a:extLst>
          </p:cNvPr>
          <p:cNvSpPr/>
          <p:nvPr/>
        </p:nvSpPr>
        <p:spPr>
          <a:xfrm>
            <a:off x="1" y="1"/>
            <a:ext cx="10260014" cy="6479998"/>
          </a:xfrm>
          <a:custGeom>
            <a:avLst/>
            <a:gdLst>
              <a:gd name="connsiteX0" fmla="*/ 6210024 w 10260014"/>
              <a:gd name="connsiteY0" fmla="*/ 5759998 h 6479998"/>
              <a:gd name="connsiteX1" fmla="*/ 6930024 w 10260014"/>
              <a:gd name="connsiteY1" fmla="*/ 5759998 h 6479998"/>
              <a:gd name="connsiteX2" fmla="*/ 6930024 w 10260014"/>
              <a:gd name="connsiteY2" fmla="*/ 6479998 h 6479998"/>
              <a:gd name="connsiteX3" fmla="*/ 6210024 w 10260014"/>
              <a:gd name="connsiteY3" fmla="*/ 6479998 h 6479998"/>
              <a:gd name="connsiteX4" fmla="*/ 1170001 w 10260014"/>
              <a:gd name="connsiteY4" fmla="*/ 5759312 h 6479998"/>
              <a:gd name="connsiteX5" fmla="*/ 1890001 w 10260014"/>
              <a:gd name="connsiteY5" fmla="*/ 5759312 h 6479998"/>
              <a:gd name="connsiteX6" fmla="*/ 1890001 w 10260014"/>
              <a:gd name="connsiteY6" fmla="*/ 6479312 h 6479998"/>
              <a:gd name="connsiteX7" fmla="*/ 1170001 w 10260014"/>
              <a:gd name="connsiteY7" fmla="*/ 6479312 h 6479998"/>
              <a:gd name="connsiteX8" fmla="*/ 0 w 10260014"/>
              <a:gd name="connsiteY8" fmla="*/ 5039655 h 6479998"/>
              <a:gd name="connsiteX9" fmla="*/ 450000 w 10260014"/>
              <a:gd name="connsiteY9" fmla="*/ 5039655 h 6479998"/>
              <a:gd name="connsiteX10" fmla="*/ 450000 w 10260014"/>
              <a:gd name="connsiteY10" fmla="*/ 5759655 h 6479998"/>
              <a:gd name="connsiteX11" fmla="*/ 0 w 10260014"/>
              <a:gd name="connsiteY11" fmla="*/ 5759655 h 6479998"/>
              <a:gd name="connsiteX12" fmla="*/ 2609997 w 10260014"/>
              <a:gd name="connsiteY12" fmla="*/ 5039312 h 6479998"/>
              <a:gd name="connsiteX13" fmla="*/ 3329996 w 10260014"/>
              <a:gd name="connsiteY13" fmla="*/ 5039312 h 6479998"/>
              <a:gd name="connsiteX14" fmla="*/ 3329996 w 10260014"/>
              <a:gd name="connsiteY14" fmla="*/ 5759312 h 6479998"/>
              <a:gd name="connsiteX15" fmla="*/ 2609997 w 10260014"/>
              <a:gd name="connsiteY15" fmla="*/ 5759312 h 6479998"/>
              <a:gd name="connsiteX16" fmla="*/ 9089998 w 10260014"/>
              <a:gd name="connsiteY16" fmla="*/ 5038969 h 6479998"/>
              <a:gd name="connsiteX17" fmla="*/ 9809998 w 10260014"/>
              <a:gd name="connsiteY17" fmla="*/ 5038969 h 6479998"/>
              <a:gd name="connsiteX18" fmla="*/ 9809998 w 10260014"/>
              <a:gd name="connsiteY18" fmla="*/ 5758969 h 6479998"/>
              <a:gd name="connsiteX19" fmla="*/ 9089998 w 10260014"/>
              <a:gd name="connsiteY19" fmla="*/ 5758969 h 6479998"/>
              <a:gd name="connsiteX20" fmla="*/ 4770025 w 10260014"/>
              <a:gd name="connsiteY20" fmla="*/ 4319655 h 6479998"/>
              <a:gd name="connsiteX21" fmla="*/ 5490025 w 10260014"/>
              <a:gd name="connsiteY21" fmla="*/ 4319655 h 6479998"/>
              <a:gd name="connsiteX22" fmla="*/ 5490025 w 10260014"/>
              <a:gd name="connsiteY22" fmla="*/ 5039655 h 6479998"/>
              <a:gd name="connsiteX23" fmla="*/ 4770025 w 10260014"/>
              <a:gd name="connsiteY23" fmla="*/ 5039655 h 6479998"/>
              <a:gd name="connsiteX24" fmla="*/ 9809991 w 10260014"/>
              <a:gd name="connsiteY24" fmla="*/ 4317940 h 6479998"/>
              <a:gd name="connsiteX25" fmla="*/ 10260014 w 10260014"/>
              <a:gd name="connsiteY25" fmla="*/ 4317940 h 6479998"/>
              <a:gd name="connsiteX26" fmla="*/ 10260014 w 10260014"/>
              <a:gd name="connsiteY26" fmla="*/ 5037940 h 6479998"/>
              <a:gd name="connsiteX27" fmla="*/ 9809991 w 10260014"/>
              <a:gd name="connsiteY27" fmla="*/ 5037940 h 6479998"/>
              <a:gd name="connsiteX28" fmla="*/ 7650017 w 10260014"/>
              <a:gd name="connsiteY28" fmla="*/ 3599655 h 6479998"/>
              <a:gd name="connsiteX29" fmla="*/ 8370017 w 10260014"/>
              <a:gd name="connsiteY29" fmla="*/ 3599655 h 6479998"/>
              <a:gd name="connsiteX30" fmla="*/ 8370017 w 10260014"/>
              <a:gd name="connsiteY30" fmla="*/ 4319655 h 6479998"/>
              <a:gd name="connsiteX31" fmla="*/ 7650017 w 10260014"/>
              <a:gd name="connsiteY31" fmla="*/ 4319655 h 6479998"/>
              <a:gd name="connsiteX32" fmla="*/ 449999 w 10260014"/>
              <a:gd name="connsiteY32" fmla="*/ 2879658 h 6479998"/>
              <a:gd name="connsiteX33" fmla="*/ 1169999 w 10260014"/>
              <a:gd name="connsiteY33" fmla="*/ 2879658 h 6479998"/>
              <a:gd name="connsiteX34" fmla="*/ 1169999 w 10260014"/>
              <a:gd name="connsiteY34" fmla="*/ 3599656 h 6479998"/>
              <a:gd name="connsiteX35" fmla="*/ 449999 w 10260014"/>
              <a:gd name="connsiteY35" fmla="*/ 3599656 h 6479998"/>
              <a:gd name="connsiteX36" fmla="*/ 5490024 w 10260014"/>
              <a:gd name="connsiteY36" fmla="*/ 2159999 h 6479998"/>
              <a:gd name="connsiteX37" fmla="*/ 6210024 w 10260014"/>
              <a:gd name="connsiteY37" fmla="*/ 2159999 h 6479998"/>
              <a:gd name="connsiteX38" fmla="*/ 6210024 w 10260014"/>
              <a:gd name="connsiteY38" fmla="*/ 2880000 h 6479998"/>
              <a:gd name="connsiteX39" fmla="*/ 5490024 w 10260014"/>
              <a:gd name="connsiteY39" fmla="*/ 2880000 h 6479998"/>
              <a:gd name="connsiteX40" fmla="*/ 6930021 w 10260014"/>
              <a:gd name="connsiteY40" fmla="*/ 2159999 h 6479998"/>
              <a:gd name="connsiteX41" fmla="*/ 7650021 w 10260014"/>
              <a:gd name="connsiteY41" fmla="*/ 2159999 h 6479998"/>
              <a:gd name="connsiteX42" fmla="*/ 7650021 w 10260014"/>
              <a:gd name="connsiteY42" fmla="*/ 2879999 h 6479998"/>
              <a:gd name="connsiteX43" fmla="*/ 6930021 w 10260014"/>
              <a:gd name="connsiteY43" fmla="*/ 2879999 h 6479998"/>
              <a:gd name="connsiteX44" fmla="*/ 3329992 w 10260014"/>
              <a:gd name="connsiteY44" fmla="*/ 1439657 h 6479998"/>
              <a:gd name="connsiteX45" fmla="*/ 4049992 w 10260014"/>
              <a:gd name="connsiteY45" fmla="*/ 1439657 h 6479998"/>
              <a:gd name="connsiteX46" fmla="*/ 4049992 w 10260014"/>
              <a:gd name="connsiteY46" fmla="*/ 2159656 h 6479998"/>
              <a:gd name="connsiteX47" fmla="*/ 3329992 w 10260014"/>
              <a:gd name="connsiteY47" fmla="*/ 2159656 h 6479998"/>
              <a:gd name="connsiteX48" fmla="*/ 8370009 w 10260014"/>
              <a:gd name="connsiteY48" fmla="*/ 342 h 6479998"/>
              <a:gd name="connsiteX49" fmla="*/ 9090009 w 10260014"/>
              <a:gd name="connsiteY49" fmla="*/ 342 h 6479998"/>
              <a:gd name="connsiteX50" fmla="*/ 9090009 w 10260014"/>
              <a:gd name="connsiteY50" fmla="*/ 720342 h 6479998"/>
              <a:gd name="connsiteX51" fmla="*/ 8370009 w 10260014"/>
              <a:gd name="connsiteY51" fmla="*/ 720342 h 6479998"/>
              <a:gd name="connsiteX52" fmla="*/ 1889998 w 10260014"/>
              <a:gd name="connsiteY52" fmla="*/ 0 h 6479998"/>
              <a:gd name="connsiteX53" fmla="*/ 2609999 w 10260014"/>
              <a:gd name="connsiteY53" fmla="*/ 0 h 6479998"/>
              <a:gd name="connsiteX54" fmla="*/ 2609999 w 10260014"/>
              <a:gd name="connsiteY54" fmla="*/ 720000 h 6479998"/>
              <a:gd name="connsiteX55" fmla="*/ 1889998 w 10260014"/>
              <a:gd name="connsiteY55" fmla="*/ 720000 h 64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260014" h="6479998">
                <a:moveTo>
                  <a:pt x="6210024" y="5759998"/>
                </a:moveTo>
                <a:lnTo>
                  <a:pt x="6930024" y="5759998"/>
                </a:lnTo>
                <a:lnTo>
                  <a:pt x="6930024" y="6479998"/>
                </a:lnTo>
                <a:lnTo>
                  <a:pt x="6210024" y="6479998"/>
                </a:lnTo>
                <a:close/>
                <a:moveTo>
                  <a:pt x="1170001" y="5759312"/>
                </a:moveTo>
                <a:lnTo>
                  <a:pt x="1890001" y="5759312"/>
                </a:lnTo>
                <a:lnTo>
                  <a:pt x="1890001" y="6479312"/>
                </a:lnTo>
                <a:lnTo>
                  <a:pt x="1170001" y="6479312"/>
                </a:lnTo>
                <a:close/>
                <a:moveTo>
                  <a:pt x="0" y="5039655"/>
                </a:moveTo>
                <a:lnTo>
                  <a:pt x="450000" y="5039655"/>
                </a:lnTo>
                <a:lnTo>
                  <a:pt x="450000" y="5759655"/>
                </a:lnTo>
                <a:lnTo>
                  <a:pt x="0" y="5759655"/>
                </a:lnTo>
                <a:close/>
                <a:moveTo>
                  <a:pt x="2609997" y="5039312"/>
                </a:moveTo>
                <a:lnTo>
                  <a:pt x="3329996" y="5039312"/>
                </a:lnTo>
                <a:lnTo>
                  <a:pt x="3329996" y="5759312"/>
                </a:lnTo>
                <a:lnTo>
                  <a:pt x="2609997" y="5759312"/>
                </a:lnTo>
                <a:close/>
                <a:moveTo>
                  <a:pt x="9089998" y="5038969"/>
                </a:moveTo>
                <a:lnTo>
                  <a:pt x="9809998" y="5038969"/>
                </a:lnTo>
                <a:lnTo>
                  <a:pt x="9809998" y="5758969"/>
                </a:lnTo>
                <a:lnTo>
                  <a:pt x="9089998" y="5758969"/>
                </a:lnTo>
                <a:close/>
                <a:moveTo>
                  <a:pt x="4770025" y="4319655"/>
                </a:moveTo>
                <a:lnTo>
                  <a:pt x="5490025" y="4319655"/>
                </a:lnTo>
                <a:lnTo>
                  <a:pt x="5490025" y="5039655"/>
                </a:lnTo>
                <a:lnTo>
                  <a:pt x="4770025" y="5039655"/>
                </a:lnTo>
                <a:close/>
                <a:moveTo>
                  <a:pt x="9809991" y="4317940"/>
                </a:moveTo>
                <a:lnTo>
                  <a:pt x="10260014" y="4317940"/>
                </a:lnTo>
                <a:lnTo>
                  <a:pt x="10260014" y="5037940"/>
                </a:lnTo>
                <a:lnTo>
                  <a:pt x="9809991" y="5037940"/>
                </a:lnTo>
                <a:close/>
                <a:moveTo>
                  <a:pt x="7650017" y="3599655"/>
                </a:moveTo>
                <a:lnTo>
                  <a:pt x="8370017" y="3599655"/>
                </a:lnTo>
                <a:lnTo>
                  <a:pt x="8370017" y="4319655"/>
                </a:lnTo>
                <a:lnTo>
                  <a:pt x="7650017" y="4319655"/>
                </a:lnTo>
                <a:close/>
                <a:moveTo>
                  <a:pt x="449999" y="2879658"/>
                </a:moveTo>
                <a:lnTo>
                  <a:pt x="1169999" y="2879658"/>
                </a:lnTo>
                <a:lnTo>
                  <a:pt x="1169999" y="3599656"/>
                </a:lnTo>
                <a:lnTo>
                  <a:pt x="449999" y="3599656"/>
                </a:lnTo>
                <a:close/>
                <a:moveTo>
                  <a:pt x="5490024" y="2159999"/>
                </a:moveTo>
                <a:lnTo>
                  <a:pt x="6210024" y="2159999"/>
                </a:lnTo>
                <a:lnTo>
                  <a:pt x="6210024" y="2880000"/>
                </a:lnTo>
                <a:lnTo>
                  <a:pt x="5490024" y="2880000"/>
                </a:lnTo>
                <a:close/>
                <a:moveTo>
                  <a:pt x="6930021" y="2159999"/>
                </a:moveTo>
                <a:lnTo>
                  <a:pt x="7650021" y="2159999"/>
                </a:lnTo>
                <a:lnTo>
                  <a:pt x="7650021" y="2879999"/>
                </a:lnTo>
                <a:lnTo>
                  <a:pt x="6930021" y="2879999"/>
                </a:lnTo>
                <a:close/>
                <a:moveTo>
                  <a:pt x="3329992" y="1439657"/>
                </a:moveTo>
                <a:lnTo>
                  <a:pt x="4049992" y="1439657"/>
                </a:lnTo>
                <a:lnTo>
                  <a:pt x="4049992" y="2159656"/>
                </a:lnTo>
                <a:lnTo>
                  <a:pt x="3329992" y="2159656"/>
                </a:lnTo>
                <a:close/>
                <a:moveTo>
                  <a:pt x="8370009" y="342"/>
                </a:moveTo>
                <a:lnTo>
                  <a:pt x="9090009" y="342"/>
                </a:lnTo>
                <a:lnTo>
                  <a:pt x="9090009" y="720342"/>
                </a:lnTo>
                <a:lnTo>
                  <a:pt x="8370009" y="720342"/>
                </a:lnTo>
                <a:close/>
                <a:moveTo>
                  <a:pt x="1889998" y="0"/>
                </a:moveTo>
                <a:lnTo>
                  <a:pt x="2609999" y="0"/>
                </a:lnTo>
                <a:lnTo>
                  <a:pt x="2609999" y="720000"/>
                </a:lnTo>
                <a:lnTo>
                  <a:pt x="1889998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3AC231C-538A-4CE9-AB94-8885AE048CBA}"/>
              </a:ext>
            </a:extLst>
          </p:cNvPr>
          <p:cNvSpPr/>
          <p:nvPr/>
        </p:nvSpPr>
        <p:spPr>
          <a:xfrm>
            <a:off x="2" y="-342"/>
            <a:ext cx="10260013" cy="7199998"/>
          </a:xfrm>
          <a:custGeom>
            <a:avLst/>
            <a:gdLst>
              <a:gd name="connsiteX0" fmla="*/ 4770023 w 10260013"/>
              <a:gd name="connsiteY0" fmla="*/ 6479998 h 7199998"/>
              <a:gd name="connsiteX1" fmla="*/ 5490023 w 10260013"/>
              <a:gd name="connsiteY1" fmla="*/ 6479998 h 7199998"/>
              <a:gd name="connsiteX2" fmla="*/ 5490023 w 10260013"/>
              <a:gd name="connsiteY2" fmla="*/ 7199998 h 7199998"/>
              <a:gd name="connsiteX3" fmla="*/ 4770023 w 10260013"/>
              <a:gd name="connsiteY3" fmla="*/ 7199998 h 7199998"/>
              <a:gd name="connsiteX4" fmla="*/ 6930021 w 10260013"/>
              <a:gd name="connsiteY4" fmla="*/ 5759998 h 7199998"/>
              <a:gd name="connsiteX5" fmla="*/ 7650021 w 10260013"/>
              <a:gd name="connsiteY5" fmla="*/ 5759998 h 7199998"/>
              <a:gd name="connsiteX6" fmla="*/ 7650021 w 10260013"/>
              <a:gd name="connsiteY6" fmla="*/ 6479998 h 7199998"/>
              <a:gd name="connsiteX7" fmla="*/ 6930021 w 10260013"/>
              <a:gd name="connsiteY7" fmla="*/ 6479998 h 7199998"/>
              <a:gd name="connsiteX8" fmla="*/ 0 w 10260013"/>
              <a:gd name="connsiteY8" fmla="*/ 5759998 h 7199998"/>
              <a:gd name="connsiteX9" fmla="*/ 450000 w 10260013"/>
              <a:gd name="connsiteY9" fmla="*/ 5759998 h 7199998"/>
              <a:gd name="connsiteX10" fmla="*/ 450000 w 10260013"/>
              <a:gd name="connsiteY10" fmla="*/ 6479998 h 7199998"/>
              <a:gd name="connsiteX11" fmla="*/ 0 w 10260013"/>
              <a:gd name="connsiteY11" fmla="*/ 6479998 h 7199998"/>
              <a:gd name="connsiteX12" fmla="*/ 9809990 w 10260013"/>
              <a:gd name="connsiteY12" fmla="*/ 5758283 h 7199998"/>
              <a:gd name="connsiteX13" fmla="*/ 10260013 w 10260013"/>
              <a:gd name="connsiteY13" fmla="*/ 5758283 h 7199998"/>
              <a:gd name="connsiteX14" fmla="*/ 10260013 w 10260013"/>
              <a:gd name="connsiteY14" fmla="*/ 6478283 h 7199998"/>
              <a:gd name="connsiteX15" fmla="*/ 9809990 w 10260013"/>
              <a:gd name="connsiteY15" fmla="*/ 6478283 h 7199998"/>
              <a:gd name="connsiteX16" fmla="*/ 1170000 w 10260013"/>
              <a:gd name="connsiteY16" fmla="*/ 4319655 h 7199998"/>
              <a:gd name="connsiteX17" fmla="*/ 1890000 w 10260013"/>
              <a:gd name="connsiteY17" fmla="*/ 4319655 h 7199998"/>
              <a:gd name="connsiteX18" fmla="*/ 1890000 w 10260013"/>
              <a:gd name="connsiteY18" fmla="*/ 5039655 h 7199998"/>
              <a:gd name="connsiteX19" fmla="*/ 1170000 w 10260013"/>
              <a:gd name="connsiteY19" fmla="*/ 5039655 h 7199998"/>
              <a:gd name="connsiteX20" fmla="*/ 6210022 w 10260013"/>
              <a:gd name="connsiteY20" fmla="*/ 3600341 h 7199998"/>
              <a:gd name="connsiteX21" fmla="*/ 6930022 w 10260013"/>
              <a:gd name="connsiteY21" fmla="*/ 3600341 h 7199998"/>
              <a:gd name="connsiteX22" fmla="*/ 6930022 w 10260013"/>
              <a:gd name="connsiteY22" fmla="*/ 4320341 h 7199998"/>
              <a:gd name="connsiteX23" fmla="*/ 6210022 w 10260013"/>
              <a:gd name="connsiteY23" fmla="*/ 4320341 h 7199998"/>
              <a:gd name="connsiteX24" fmla="*/ 2609996 w 10260013"/>
              <a:gd name="connsiteY24" fmla="*/ 3599655 h 7199998"/>
              <a:gd name="connsiteX25" fmla="*/ 3329996 w 10260013"/>
              <a:gd name="connsiteY25" fmla="*/ 3599655 h 7199998"/>
              <a:gd name="connsiteX26" fmla="*/ 3329996 w 10260013"/>
              <a:gd name="connsiteY26" fmla="*/ 4319655 h 7199998"/>
              <a:gd name="connsiteX27" fmla="*/ 2609996 w 10260013"/>
              <a:gd name="connsiteY27" fmla="*/ 4319655 h 7199998"/>
              <a:gd name="connsiteX28" fmla="*/ 4049983 w 10260013"/>
              <a:gd name="connsiteY28" fmla="*/ 2880343 h 7199998"/>
              <a:gd name="connsiteX29" fmla="*/ 4769983 w 10260013"/>
              <a:gd name="connsiteY29" fmla="*/ 2880343 h 7199998"/>
              <a:gd name="connsiteX30" fmla="*/ 4769983 w 10260013"/>
              <a:gd name="connsiteY30" fmla="*/ 3600342 h 7199998"/>
              <a:gd name="connsiteX31" fmla="*/ 4049983 w 10260013"/>
              <a:gd name="connsiteY31" fmla="*/ 3600342 h 7199998"/>
              <a:gd name="connsiteX32" fmla="*/ 7650015 w 10260013"/>
              <a:gd name="connsiteY32" fmla="*/ 2880342 h 7199998"/>
              <a:gd name="connsiteX33" fmla="*/ 8370015 w 10260013"/>
              <a:gd name="connsiteY33" fmla="*/ 2880342 h 7199998"/>
              <a:gd name="connsiteX34" fmla="*/ 8370015 w 10260013"/>
              <a:gd name="connsiteY34" fmla="*/ 3600342 h 7199998"/>
              <a:gd name="connsiteX35" fmla="*/ 7650015 w 10260013"/>
              <a:gd name="connsiteY35" fmla="*/ 3600342 h 7199998"/>
              <a:gd name="connsiteX36" fmla="*/ 1889998 w 10260013"/>
              <a:gd name="connsiteY36" fmla="*/ 2160343 h 7199998"/>
              <a:gd name="connsiteX37" fmla="*/ 2609998 w 10260013"/>
              <a:gd name="connsiteY37" fmla="*/ 2160343 h 7199998"/>
              <a:gd name="connsiteX38" fmla="*/ 2609998 w 10260013"/>
              <a:gd name="connsiteY38" fmla="*/ 2880343 h 7199998"/>
              <a:gd name="connsiteX39" fmla="*/ 1889998 w 10260013"/>
              <a:gd name="connsiteY39" fmla="*/ 2880343 h 7199998"/>
              <a:gd name="connsiteX40" fmla="*/ 9089997 w 10260013"/>
              <a:gd name="connsiteY40" fmla="*/ 2159656 h 7199998"/>
              <a:gd name="connsiteX41" fmla="*/ 9809997 w 10260013"/>
              <a:gd name="connsiteY41" fmla="*/ 2159656 h 7199998"/>
              <a:gd name="connsiteX42" fmla="*/ 9809997 w 10260013"/>
              <a:gd name="connsiteY42" fmla="*/ 2879656 h 7199998"/>
              <a:gd name="connsiteX43" fmla="*/ 9089997 w 10260013"/>
              <a:gd name="connsiteY43" fmla="*/ 2879656 h 7199998"/>
              <a:gd name="connsiteX44" fmla="*/ 5490022 w 10260013"/>
              <a:gd name="connsiteY44" fmla="*/ 1440343 h 7199998"/>
              <a:gd name="connsiteX45" fmla="*/ 6210022 w 10260013"/>
              <a:gd name="connsiteY45" fmla="*/ 1440343 h 7199998"/>
              <a:gd name="connsiteX46" fmla="*/ 6210022 w 10260013"/>
              <a:gd name="connsiteY46" fmla="*/ 2160343 h 7199998"/>
              <a:gd name="connsiteX47" fmla="*/ 5490022 w 10260013"/>
              <a:gd name="connsiteY47" fmla="*/ 2160343 h 7199998"/>
              <a:gd name="connsiteX48" fmla="*/ 8370009 w 10260013"/>
              <a:gd name="connsiteY48" fmla="*/ 720685 h 7199998"/>
              <a:gd name="connsiteX49" fmla="*/ 9090009 w 10260013"/>
              <a:gd name="connsiteY49" fmla="*/ 720685 h 7199998"/>
              <a:gd name="connsiteX50" fmla="*/ 9090009 w 10260013"/>
              <a:gd name="connsiteY50" fmla="*/ 1440685 h 7199998"/>
              <a:gd name="connsiteX51" fmla="*/ 8370009 w 10260013"/>
              <a:gd name="connsiteY51" fmla="*/ 1440685 h 7199998"/>
              <a:gd name="connsiteX52" fmla="*/ 449999 w 10260013"/>
              <a:gd name="connsiteY52" fmla="*/ 720000 h 7199998"/>
              <a:gd name="connsiteX53" fmla="*/ 1169999 w 10260013"/>
              <a:gd name="connsiteY53" fmla="*/ 720000 h 7199998"/>
              <a:gd name="connsiteX54" fmla="*/ 1169999 w 10260013"/>
              <a:gd name="connsiteY54" fmla="*/ 1440000 h 7199998"/>
              <a:gd name="connsiteX55" fmla="*/ 449999 w 10260013"/>
              <a:gd name="connsiteY55" fmla="*/ 1440000 h 7199998"/>
              <a:gd name="connsiteX56" fmla="*/ 3329991 w 10260013"/>
              <a:gd name="connsiteY56" fmla="*/ 0 h 7199998"/>
              <a:gd name="connsiteX57" fmla="*/ 4049991 w 10260013"/>
              <a:gd name="connsiteY57" fmla="*/ 0 h 7199998"/>
              <a:gd name="connsiteX58" fmla="*/ 4049991 w 10260013"/>
              <a:gd name="connsiteY58" fmla="*/ 720000 h 7199998"/>
              <a:gd name="connsiteX59" fmla="*/ 3329991 w 10260013"/>
              <a:gd name="connsiteY59" fmla="*/ 720000 h 719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3" h="7199998">
                <a:moveTo>
                  <a:pt x="4770023" y="6479998"/>
                </a:moveTo>
                <a:lnTo>
                  <a:pt x="5490023" y="6479998"/>
                </a:lnTo>
                <a:lnTo>
                  <a:pt x="5490023" y="7199998"/>
                </a:lnTo>
                <a:lnTo>
                  <a:pt x="4770023" y="7199998"/>
                </a:lnTo>
                <a:close/>
                <a:moveTo>
                  <a:pt x="6930021" y="5759998"/>
                </a:moveTo>
                <a:lnTo>
                  <a:pt x="7650021" y="5759998"/>
                </a:lnTo>
                <a:lnTo>
                  <a:pt x="7650021" y="6479998"/>
                </a:lnTo>
                <a:lnTo>
                  <a:pt x="6930021" y="6479998"/>
                </a:lnTo>
                <a:close/>
                <a:moveTo>
                  <a:pt x="0" y="5759998"/>
                </a:moveTo>
                <a:lnTo>
                  <a:pt x="450000" y="5759998"/>
                </a:lnTo>
                <a:lnTo>
                  <a:pt x="450000" y="6479998"/>
                </a:lnTo>
                <a:lnTo>
                  <a:pt x="0" y="6479998"/>
                </a:lnTo>
                <a:close/>
                <a:moveTo>
                  <a:pt x="9809990" y="5758283"/>
                </a:moveTo>
                <a:lnTo>
                  <a:pt x="10260013" y="5758283"/>
                </a:lnTo>
                <a:lnTo>
                  <a:pt x="10260013" y="6478283"/>
                </a:lnTo>
                <a:lnTo>
                  <a:pt x="9809990" y="6478283"/>
                </a:lnTo>
                <a:close/>
                <a:moveTo>
                  <a:pt x="1170000" y="4319655"/>
                </a:moveTo>
                <a:lnTo>
                  <a:pt x="1890000" y="4319655"/>
                </a:lnTo>
                <a:lnTo>
                  <a:pt x="1890000" y="5039655"/>
                </a:lnTo>
                <a:lnTo>
                  <a:pt x="1170000" y="5039655"/>
                </a:lnTo>
                <a:close/>
                <a:moveTo>
                  <a:pt x="6210022" y="3600341"/>
                </a:moveTo>
                <a:lnTo>
                  <a:pt x="6930022" y="3600341"/>
                </a:lnTo>
                <a:lnTo>
                  <a:pt x="6930022" y="4320341"/>
                </a:lnTo>
                <a:lnTo>
                  <a:pt x="6210022" y="4320341"/>
                </a:lnTo>
                <a:close/>
                <a:moveTo>
                  <a:pt x="2609996" y="3599655"/>
                </a:moveTo>
                <a:lnTo>
                  <a:pt x="3329996" y="3599655"/>
                </a:lnTo>
                <a:lnTo>
                  <a:pt x="3329996" y="4319655"/>
                </a:lnTo>
                <a:lnTo>
                  <a:pt x="2609996" y="4319655"/>
                </a:lnTo>
                <a:close/>
                <a:moveTo>
                  <a:pt x="4049983" y="2880343"/>
                </a:moveTo>
                <a:lnTo>
                  <a:pt x="4769983" y="2880343"/>
                </a:lnTo>
                <a:lnTo>
                  <a:pt x="4769983" y="3600342"/>
                </a:lnTo>
                <a:lnTo>
                  <a:pt x="4049983" y="3600342"/>
                </a:lnTo>
                <a:close/>
                <a:moveTo>
                  <a:pt x="7650015" y="2880342"/>
                </a:moveTo>
                <a:lnTo>
                  <a:pt x="8370015" y="2880342"/>
                </a:lnTo>
                <a:lnTo>
                  <a:pt x="8370015" y="3600342"/>
                </a:lnTo>
                <a:lnTo>
                  <a:pt x="7650015" y="3600342"/>
                </a:lnTo>
                <a:close/>
                <a:moveTo>
                  <a:pt x="1889998" y="2160343"/>
                </a:moveTo>
                <a:lnTo>
                  <a:pt x="2609998" y="2160343"/>
                </a:lnTo>
                <a:lnTo>
                  <a:pt x="2609998" y="2880343"/>
                </a:lnTo>
                <a:lnTo>
                  <a:pt x="1889998" y="2880343"/>
                </a:lnTo>
                <a:close/>
                <a:moveTo>
                  <a:pt x="9089997" y="2159656"/>
                </a:moveTo>
                <a:lnTo>
                  <a:pt x="9809997" y="2159656"/>
                </a:lnTo>
                <a:lnTo>
                  <a:pt x="9809997" y="2879656"/>
                </a:lnTo>
                <a:lnTo>
                  <a:pt x="9089997" y="2879656"/>
                </a:lnTo>
                <a:close/>
                <a:moveTo>
                  <a:pt x="5490022" y="1440343"/>
                </a:moveTo>
                <a:lnTo>
                  <a:pt x="6210022" y="1440343"/>
                </a:lnTo>
                <a:lnTo>
                  <a:pt x="6210022" y="2160343"/>
                </a:lnTo>
                <a:lnTo>
                  <a:pt x="5490022" y="2160343"/>
                </a:lnTo>
                <a:close/>
                <a:moveTo>
                  <a:pt x="8370009" y="720685"/>
                </a:moveTo>
                <a:lnTo>
                  <a:pt x="9090009" y="720685"/>
                </a:lnTo>
                <a:lnTo>
                  <a:pt x="9090009" y="1440685"/>
                </a:lnTo>
                <a:lnTo>
                  <a:pt x="8370009" y="1440685"/>
                </a:lnTo>
                <a:close/>
                <a:moveTo>
                  <a:pt x="449999" y="720000"/>
                </a:moveTo>
                <a:lnTo>
                  <a:pt x="1169999" y="720000"/>
                </a:lnTo>
                <a:lnTo>
                  <a:pt x="1169999" y="1440000"/>
                </a:lnTo>
                <a:lnTo>
                  <a:pt x="449999" y="1440000"/>
                </a:lnTo>
                <a:close/>
                <a:moveTo>
                  <a:pt x="3329991" y="0"/>
                </a:moveTo>
                <a:lnTo>
                  <a:pt x="4049991" y="0"/>
                </a:lnTo>
                <a:lnTo>
                  <a:pt x="4049991" y="720000"/>
                </a:lnTo>
                <a:lnTo>
                  <a:pt x="3329991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14E27089-D145-4E79-8D9B-0B914032A5AB}"/>
              </a:ext>
            </a:extLst>
          </p:cNvPr>
          <p:cNvSpPr/>
          <p:nvPr/>
        </p:nvSpPr>
        <p:spPr>
          <a:xfrm>
            <a:off x="1" y="1"/>
            <a:ext cx="10260012" cy="7199655"/>
          </a:xfrm>
          <a:custGeom>
            <a:avLst/>
            <a:gdLst>
              <a:gd name="connsiteX0" fmla="*/ 6930021 w 10260012"/>
              <a:gd name="connsiteY0" fmla="*/ 6479655 h 7199655"/>
              <a:gd name="connsiteX1" fmla="*/ 7650021 w 10260012"/>
              <a:gd name="connsiteY1" fmla="*/ 6479655 h 7199655"/>
              <a:gd name="connsiteX2" fmla="*/ 7650021 w 10260012"/>
              <a:gd name="connsiteY2" fmla="*/ 7199655 h 7199655"/>
              <a:gd name="connsiteX3" fmla="*/ 6930021 w 10260012"/>
              <a:gd name="connsiteY3" fmla="*/ 7199655 h 7199655"/>
              <a:gd name="connsiteX4" fmla="*/ 0 w 10260012"/>
              <a:gd name="connsiteY4" fmla="*/ 6479655 h 7199655"/>
              <a:gd name="connsiteX5" fmla="*/ 450000 w 10260012"/>
              <a:gd name="connsiteY5" fmla="*/ 6479655 h 7199655"/>
              <a:gd name="connsiteX6" fmla="*/ 450000 w 10260012"/>
              <a:gd name="connsiteY6" fmla="*/ 7199655 h 7199655"/>
              <a:gd name="connsiteX7" fmla="*/ 0 w 10260012"/>
              <a:gd name="connsiteY7" fmla="*/ 7199655 h 7199655"/>
              <a:gd name="connsiteX8" fmla="*/ 2609998 w 10260012"/>
              <a:gd name="connsiteY8" fmla="*/ 5759312 h 7199655"/>
              <a:gd name="connsiteX9" fmla="*/ 3329998 w 10260012"/>
              <a:gd name="connsiteY9" fmla="*/ 5759312 h 7199655"/>
              <a:gd name="connsiteX10" fmla="*/ 3329998 w 10260012"/>
              <a:gd name="connsiteY10" fmla="*/ 6479312 h 7199655"/>
              <a:gd name="connsiteX11" fmla="*/ 2609998 w 10260012"/>
              <a:gd name="connsiteY11" fmla="*/ 6479312 h 7199655"/>
              <a:gd name="connsiteX12" fmla="*/ 1170000 w 10260012"/>
              <a:gd name="connsiteY12" fmla="*/ 5039312 h 7199655"/>
              <a:gd name="connsiteX13" fmla="*/ 1890000 w 10260012"/>
              <a:gd name="connsiteY13" fmla="*/ 5039312 h 7199655"/>
              <a:gd name="connsiteX14" fmla="*/ 1890000 w 10260012"/>
              <a:gd name="connsiteY14" fmla="*/ 5759312 h 7199655"/>
              <a:gd name="connsiteX15" fmla="*/ 1170000 w 10260012"/>
              <a:gd name="connsiteY15" fmla="*/ 5759312 h 7199655"/>
              <a:gd name="connsiteX16" fmla="*/ 8370011 w 10260012"/>
              <a:gd name="connsiteY16" fmla="*/ 4319998 h 7199655"/>
              <a:gd name="connsiteX17" fmla="*/ 9090011 w 10260012"/>
              <a:gd name="connsiteY17" fmla="*/ 4319998 h 7199655"/>
              <a:gd name="connsiteX18" fmla="*/ 9090011 w 10260012"/>
              <a:gd name="connsiteY18" fmla="*/ 5039998 h 7199655"/>
              <a:gd name="connsiteX19" fmla="*/ 8370011 w 10260012"/>
              <a:gd name="connsiteY19" fmla="*/ 5039998 h 7199655"/>
              <a:gd name="connsiteX20" fmla="*/ 4049987 w 10260012"/>
              <a:gd name="connsiteY20" fmla="*/ 4319655 h 7199655"/>
              <a:gd name="connsiteX21" fmla="*/ 4769986 w 10260012"/>
              <a:gd name="connsiteY21" fmla="*/ 4319655 h 7199655"/>
              <a:gd name="connsiteX22" fmla="*/ 4769986 w 10260012"/>
              <a:gd name="connsiteY22" fmla="*/ 5039655 h 7199655"/>
              <a:gd name="connsiteX23" fmla="*/ 4049987 w 10260012"/>
              <a:gd name="connsiteY23" fmla="*/ 5039655 h 7199655"/>
              <a:gd name="connsiteX24" fmla="*/ 5490024 w 10260012"/>
              <a:gd name="connsiteY24" fmla="*/ 3599655 h 7199655"/>
              <a:gd name="connsiteX25" fmla="*/ 6210024 w 10260012"/>
              <a:gd name="connsiteY25" fmla="*/ 3599655 h 7199655"/>
              <a:gd name="connsiteX26" fmla="*/ 6210024 w 10260012"/>
              <a:gd name="connsiteY26" fmla="*/ 4319655 h 7199655"/>
              <a:gd name="connsiteX27" fmla="*/ 5490024 w 10260012"/>
              <a:gd name="connsiteY27" fmla="*/ 4319655 h 7199655"/>
              <a:gd name="connsiteX28" fmla="*/ 9089998 w 10260012"/>
              <a:gd name="connsiteY28" fmla="*/ 3598969 h 7199655"/>
              <a:gd name="connsiteX29" fmla="*/ 9809998 w 10260012"/>
              <a:gd name="connsiteY29" fmla="*/ 3598969 h 7199655"/>
              <a:gd name="connsiteX30" fmla="*/ 9809998 w 10260012"/>
              <a:gd name="connsiteY30" fmla="*/ 4318969 h 7199655"/>
              <a:gd name="connsiteX31" fmla="*/ 9089998 w 10260012"/>
              <a:gd name="connsiteY31" fmla="*/ 4318969 h 7199655"/>
              <a:gd name="connsiteX32" fmla="*/ 3329992 w 10260012"/>
              <a:gd name="connsiteY32" fmla="*/ 2879658 h 7199655"/>
              <a:gd name="connsiteX33" fmla="*/ 4049992 w 10260012"/>
              <a:gd name="connsiteY33" fmla="*/ 2879658 h 7199655"/>
              <a:gd name="connsiteX34" fmla="*/ 4049992 w 10260012"/>
              <a:gd name="connsiteY34" fmla="*/ 3599656 h 7199655"/>
              <a:gd name="connsiteX35" fmla="*/ 3329992 w 10260012"/>
              <a:gd name="connsiteY35" fmla="*/ 3599656 h 7199655"/>
              <a:gd name="connsiteX36" fmla="*/ 6210023 w 10260012"/>
              <a:gd name="connsiteY36" fmla="*/ 2160342 h 7199655"/>
              <a:gd name="connsiteX37" fmla="*/ 6930023 w 10260012"/>
              <a:gd name="connsiteY37" fmla="*/ 2160342 h 7199655"/>
              <a:gd name="connsiteX38" fmla="*/ 6930023 w 10260012"/>
              <a:gd name="connsiteY38" fmla="*/ 2880343 h 7199655"/>
              <a:gd name="connsiteX39" fmla="*/ 6210023 w 10260012"/>
              <a:gd name="connsiteY39" fmla="*/ 2880343 h 7199655"/>
              <a:gd name="connsiteX40" fmla="*/ 450000 w 10260012"/>
              <a:gd name="connsiteY40" fmla="*/ 2159657 h 7199655"/>
              <a:gd name="connsiteX41" fmla="*/ 1170000 w 10260012"/>
              <a:gd name="connsiteY41" fmla="*/ 2159657 h 7199655"/>
              <a:gd name="connsiteX42" fmla="*/ 1170000 w 10260012"/>
              <a:gd name="connsiteY42" fmla="*/ 2879658 h 7199655"/>
              <a:gd name="connsiteX43" fmla="*/ 450000 w 10260012"/>
              <a:gd name="connsiteY43" fmla="*/ 2879658 h 7199655"/>
              <a:gd name="connsiteX44" fmla="*/ 9809989 w 10260012"/>
              <a:gd name="connsiteY44" fmla="*/ 1438284 h 7199655"/>
              <a:gd name="connsiteX45" fmla="*/ 10260012 w 10260012"/>
              <a:gd name="connsiteY45" fmla="*/ 1438284 h 7199655"/>
              <a:gd name="connsiteX46" fmla="*/ 10260012 w 10260012"/>
              <a:gd name="connsiteY46" fmla="*/ 2158284 h 7199655"/>
              <a:gd name="connsiteX47" fmla="*/ 9809989 w 10260012"/>
              <a:gd name="connsiteY47" fmla="*/ 2158284 h 7199655"/>
              <a:gd name="connsiteX48" fmla="*/ 1889999 w 10260012"/>
              <a:gd name="connsiteY48" fmla="*/ 720000 h 7199655"/>
              <a:gd name="connsiteX49" fmla="*/ 2609998 w 10260012"/>
              <a:gd name="connsiteY49" fmla="*/ 720000 h 7199655"/>
              <a:gd name="connsiteX50" fmla="*/ 2609998 w 10260012"/>
              <a:gd name="connsiteY50" fmla="*/ 1440000 h 7199655"/>
              <a:gd name="connsiteX51" fmla="*/ 1889999 w 10260012"/>
              <a:gd name="connsiteY51" fmla="*/ 1440000 h 7199655"/>
              <a:gd name="connsiteX52" fmla="*/ 7650017 w 10260012"/>
              <a:gd name="connsiteY52" fmla="*/ 719999 h 7199655"/>
              <a:gd name="connsiteX53" fmla="*/ 8370017 w 10260012"/>
              <a:gd name="connsiteY53" fmla="*/ 719999 h 7199655"/>
              <a:gd name="connsiteX54" fmla="*/ 8370017 w 10260012"/>
              <a:gd name="connsiteY54" fmla="*/ 1439999 h 7199655"/>
              <a:gd name="connsiteX55" fmla="*/ 7650017 w 10260012"/>
              <a:gd name="connsiteY55" fmla="*/ 1439999 h 7199655"/>
              <a:gd name="connsiteX56" fmla="*/ 4770023 w 10260012"/>
              <a:gd name="connsiteY56" fmla="*/ 0 h 7199655"/>
              <a:gd name="connsiteX57" fmla="*/ 5490023 w 10260012"/>
              <a:gd name="connsiteY57" fmla="*/ 0 h 7199655"/>
              <a:gd name="connsiteX58" fmla="*/ 5490023 w 10260012"/>
              <a:gd name="connsiteY58" fmla="*/ 720000 h 7199655"/>
              <a:gd name="connsiteX59" fmla="*/ 4770023 w 10260012"/>
              <a:gd name="connsiteY59" fmla="*/ 720000 h 71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2" h="7199655">
                <a:moveTo>
                  <a:pt x="6930021" y="6479655"/>
                </a:moveTo>
                <a:lnTo>
                  <a:pt x="7650021" y="6479655"/>
                </a:lnTo>
                <a:lnTo>
                  <a:pt x="7650021" y="7199655"/>
                </a:lnTo>
                <a:lnTo>
                  <a:pt x="6930021" y="7199655"/>
                </a:lnTo>
                <a:close/>
                <a:moveTo>
                  <a:pt x="0" y="6479655"/>
                </a:moveTo>
                <a:lnTo>
                  <a:pt x="450000" y="6479655"/>
                </a:lnTo>
                <a:lnTo>
                  <a:pt x="450000" y="7199655"/>
                </a:lnTo>
                <a:lnTo>
                  <a:pt x="0" y="7199655"/>
                </a:lnTo>
                <a:close/>
                <a:moveTo>
                  <a:pt x="2609998" y="5759312"/>
                </a:moveTo>
                <a:lnTo>
                  <a:pt x="3329998" y="5759312"/>
                </a:lnTo>
                <a:lnTo>
                  <a:pt x="3329998" y="6479312"/>
                </a:lnTo>
                <a:lnTo>
                  <a:pt x="2609998" y="6479312"/>
                </a:lnTo>
                <a:close/>
                <a:moveTo>
                  <a:pt x="1170000" y="5039312"/>
                </a:moveTo>
                <a:lnTo>
                  <a:pt x="1890000" y="5039312"/>
                </a:lnTo>
                <a:lnTo>
                  <a:pt x="1890000" y="5759312"/>
                </a:lnTo>
                <a:lnTo>
                  <a:pt x="1170000" y="5759312"/>
                </a:lnTo>
                <a:close/>
                <a:moveTo>
                  <a:pt x="8370011" y="4319998"/>
                </a:moveTo>
                <a:lnTo>
                  <a:pt x="9090011" y="4319998"/>
                </a:lnTo>
                <a:lnTo>
                  <a:pt x="9090011" y="5039998"/>
                </a:lnTo>
                <a:lnTo>
                  <a:pt x="8370011" y="5039998"/>
                </a:lnTo>
                <a:close/>
                <a:moveTo>
                  <a:pt x="4049987" y="4319655"/>
                </a:moveTo>
                <a:lnTo>
                  <a:pt x="4769986" y="4319655"/>
                </a:lnTo>
                <a:lnTo>
                  <a:pt x="4769986" y="5039655"/>
                </a:lnTo>
                <a:lnTo>
                  <a:pt x="4049987" y="5039655"/>
                </a:lnTo>
                <a:close/>
                <a:moveTo>
                  <a:pt x="5490024" y="3599655"/>
                </a:moveTo>
                <a:lnTo>
                  <a:pt x="6210024" y="3599655"/>
                </a:lnTo>
                <a:lnTo>
                  <a:pt x="6210024" y="4319655"/>
                </a:lnTo>
                <a:lnTo>
                  <a:pt x="5490024" y="4319655"/>
                </a:lnTo>
                <a:close/>
                <a:moveTo>
                  <a:pt x="9089998" y="3598969"/>
                </a:moveTo>
                <a:lnTo>
                  <a:pt x="9809998" y="3598969"/>
                </a:lnTo>
                <a:lnTo>
                  <a:pt x="9809998" y="4318969"/>
                </a:lnTo>
                <a:lnTo>
                  <a:pt x="9089998" y="4318969"/>
                </a:lnTo>
                <a:close/>
                <a:moveTo>
                  <a:pt x="3329992" y="2879658"/>
                </a:moveTo>
                <a:lnTo>
                  <a:pt x="4049992" y="2879658"/>
                </a:lnTo>
                <a:lnTo>
                  <a:pt x="4049992" y="3599656"/>
                </a:lnTo>
                <a:lnTo>
                  <a:pt x="3329992" y="3599656"/>
                </a:lnTo>
                <a:close/>
                <a:moveTo>
                  <a:pt x="6210023" y="2160342"/>
                </a:moveTo>
                <a:lnTo>
                  <a:pt x="6930023" y="2160342"/>
                </a:lnTo>
                <a:lnTo>
                  <a:pt x="6930023" y="2880343"/>
                </a:lnTo>
                <a:lnTo>
                  <a:pt x="6210023" y="2880343"/>
                </a:lnTo>
                <a:close/>
                <a:moveTo>
                  <a:pt x="450000" y="2159657"/>
                </a:moveTo>
                <a:lnTo>
                  <a:pt x="1170000" y="2159657"/>
                </a:lnTo>
                <a:lnTo>
                  <a:pt x="1170000" y="2879658"/>
                </a:lnTo>
                <a:lnTo>
                  <a:pt x="450000" y="2879658"/>
                </a:lnTo>
                <a:close/>
                <a:moveTo>
                  <a:pt x="9809989" y="1438284"/>
                </a:moveTo>
                <a:lnTo>
                  <a:pt x="10260012" y="1438284"/>
                </a:lnTo>
                <a:lnTo>
                  <a:pt x="10260012" y="2158284"/>
                </a:lnTo>
                <a:lnTo>
                  <a:pt x="9809989" y="2158284"/>
                </a:lnTo>
                <a:close/>
                <a:moveTo>
                  <a:pt x="1889999" y="720000"/>
                </a:moveTo>
                <a:lnTo>
                  <a:pt x="2609998" y="720000"/>
                </a:lnTo>
                <a:lnTo>
                  <a:pt x="2609998" y="1440000"/>
                </a:lnTo>
                <a:lnTo>
                  <a:pt x="1889999" y="1440000"/>
                </a:lnTo>
                <a:close/>
                <a:moveTo>
                  <a:pt x="7650017" y="719999"/>
                </a:moveTo>
                <a:lnTo>
                  <a:pt x="8370017" y="719999"/>
                </a:lnTo>
                <a:lnTo>
                  <a:pt x="8370017" y="1439999"/>
                </a:lnTo>
                <a:lnTo>
                  <a:pt x="7650017" y="1439999"/>
                </a:lnTo>
                <a:close/>
                <a:moveTo>
                  <a:pt x="4770023" y="0"/>
                </a:moveTo>
                <a:lnTo>
                  <a:pt x="5490023" y="0"/>
                </a:lnTo>
                <a:lnTo>
                  <a:pt x="5490023" y="720000"/>
                </a:lnTo>
                <a:lnTo>
                  <a:pt x="4770023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F4F5EA1A-C897-4B66-8F1B-5547624C77BD}"/>
              </a:ext>
            </a:extLst>
          </p:cNvPr>
          <p:cNvSpPr/>
          <p:nvPr/>
        </p:nvSpPr>
        <p:spPr>
          <a:xfrm>
            <a:off x="450001" y="1"/>
            <a:ext cx="9810013" cy="7199312"/>
          </a:xfrm>
          <a:custGeom>
            <a:avLst/>
            <a:gdLst>
              <a:gd name="connsiteX0" fmla="*/ 0 w 9810013"/>
              <a:gd name="connsiteY0" fmla="*/ 6479312 h 7199312"/>
              <a:gd name="connsiteX1" fmla="*/ 720000 w 9810013"/>
              <a:gd name="connsiteY1" fmla="*/ 6479312 h 7199312"/>
              <a:gd name="connsiteX2" fmla="*/ 720000 w 9810013"/>
              <a:gd name="connsiteY2" fmla="*/ 7199312 h 7199312"/>
              <a:gd name="connsiteX3" fmla="*/ 0 w 9810013"/>
              <a:gd name="connsiteY3" fmla="*/ 7199312 h 7199312"/>
              <a:gd name="connsiteX4" fmla="*/ 7200018 w 9810013"/>
              <a:gd name="connsiteY4" fmla="*/ 5759655 h 7199312"/>
              <a:gd name="connsiteX5" fmla="*/ 7920018 w 9810013"/>
              <a:gd name="connsiteY5" fmla="*/ 5759655 h 7199312"/>
              <a:gd name="connsiteX6" fmla="*/ 7920018 w 9810013"/>
              <a:gd name="connsiteY6" fmla="*/ 6479655 h 7199312"/>
              <a:gd name="connsiteX7" fmla="*/ 7200018 w 9810013"/>
              <a:gd name="connsiteY7" fmla="*/ 6479655 h 7199312"/>
              <a:gd name="connsiteX8" fmla="*/ 2879994 w 9810013"/>
              <a:gd name="connsiteY8" fmla="*/ 5759312 h 7199312"/>
              <a:gd name="connsiteX9" fmla="*/ 3599994 w 9810013"/>
              <a:gd name="connsiteY9" fmla="*/ 5759312 h 7199312"/>
              <a:gd name="connsiteX10" fmla="*/ 3599994 w 9810013"/>
              <a:gd name="connsiteY10" fmla="*/ 6479312 h 7199312"/>
              <a:gd name="connsiteX11" fmla="*/ 2879994 w 9810013"/>
              <a:gd name="connsiteY11" fmla="*/ 6479312 h 7199312"/>
              <a:gd name="connsiteX12" fmla="*/ 9359990 w 9810013"/>
              <a:gd name="connsiteY12" fmla="*/ 5037940 h 7199312"/>
              <a:gd name="connsiteX13" fmla="*/ 9810013 w 9810013"/>
              <a:gd name="connsiteY13" fmla="*/ 5037940 h 7199312"/>
              <a:gd name="connsiteX14" fmla="*/ 9810013 w 9810013"/>
              <a:gd name="connsiteY14" fmla="*/ 5757940 h 7199312"/>
              <a:gd name="connsiteX15" fmla="*/ 9359990 w 9810013"/>
              <a:gd name="connsiteY15" fmla="*/ 5757940 h 7199312"/>
              <a:gd name="connsiteX16" fmla="*/ 5040025 w 9810013"/>
              <a:gd name="connsiteY16" fmla="*/ 4319655 h 7199312"/>
              <a:gd name="connsiteX17" fmla="*/ 5760025 w 9810013"/>
              <a:gd name="connsiteY17" fmla="*/ 4319655 h 7199312"/>
              <a:gd name="connsiteX18" fmla="*/ 5760025 w 9810013"/>
              <a:gd name="connsiteY18" fmla="*/ 5039655 h 7199312"/>
              <a:gd name="connsiteX19" fmla="*/ 5040025 w 9810013"/>
              <a:gd name="connsiteY19" fmla="*/ 5039655 h 7199312"/>
              <a:gd name="connsiteX20" fmla="*/ 6480021 w 9810013"/>
              <a:gd name="connsiteY20" fmla="*/ 3599655 h 7199312"/>
              <a:gd name="connsiteX21" fmla="*/ 7200021 w 9810013"/>
              <a:gd name="connsiteY21" fmla="*/ 3599655 h 7199312"/>
              <a:gd name="connsiteX22" fmla="*/ 7200021 w 9810013"/>
              <a:gd name="connsiteY22" fmla="*/ 4319655 h 7199312"/>
              <a:gd name="connsiteX23" fmla="*/ 6480021 w 9810013"/>
              <a:gd name="connsiteY23" fmla="*/ 4319655 h 7199312"/>
              <a:gd name="connsiteX24" fmla="*/ 3599986 w 9810013"/>
              <a:gd name="connsiteY24" fmla="*/ 3599655 h 7199312"/>
              <a:gd name="connsiteX25" fmla="*/ 4319985 w 9810013"/>
              <a:gd name="connsiteY25" fmla="*/ 3599655 h 7199312"/>
              <a:gd name="connsiteX26" fmla="*/ 4319985 w 9810013"/>
              <a:gd name="connsiteY26" fmla="*/ 4319655 h 7199312"/>
              <a:gd name="connsiteX27" fmla="*/ 3599986 w 9810013"/>
              <a:gd name="connsiteY27" fmla="*/ 4319655 h 7199312"/>
              <a:gd name="connsiteX28" fmla="*/ 1439998 w 9810013"/>
              <a:gd name="connsiteY28" fmla="*/ 1440000 h 7199312"/>
              <a:gd name="connsiteX29" fmla="*/ 2159998 w 9810013"/>
              <a:gd name="connsiteY29" fmla="*/ 1440000 h 7199312"/>
              <a:gd name="connsiteX30" fmla="*/ 2159998 w 9810013"/>
              <a:gd name="connsiteY30" fmla="*/ 2160000 h 7199312"/>
              <a:gd name="connsiteX31" fmla="*/ 1439998 w 9810013"/>
              <a:gd name="connsiteY31" fmla="*/ 2160000 h 7199312"/>
              <a:gd name="connsiteX32" fmla="*/ 8639998 w 9810013"/>
              <a:gd name="connsiteY32" fmla="*/ 719313 h 7199312"/>
              <a:gd name="connsiteX33" fmla="*/ 9359998 w 9810013"/>
              <a:gd name="connsiteY33" fmla="*/ 719313 h 7199312"/>
              <a:gd name="connsiteX34" fmla="*/ 9359998 w 9810013"/>
              <a:gd name="connsiteY34" fmla="*/ 1439313 h 7199312"/>
              <a:gd name="connsiteX35" fmla="*/ 8639998 w 9810013"/>
              <a:gd name="connsiteY35" fmla="*/ 1439313 h 7199312"/>
              <a:gd name="connsiteX36" fmla="*/ 5040023 w 9810013"/>
              <a:gd name="connsiteY36" fmla="*/ 0 h 7199312"/>
              <a:gd name="connsiteX37" fmla="*/ 5760023 w 9810013"/>
              <a:gd name="connsiteY37" fmla="*/ 0 h 7199312"/>
              <a:gd name="connsiteX38" fmla="*/ 5760023 w 9810013"/>
              <a:gd name="connsiteY38" fmla="*/ 720000 h 7199312"/>
              <a:gd name="connsiteX39" fmla="*/ 5040024 w 9810013"/>
              <a:gd name="connsiteY39" fmla="*/ 720000 h 7199312"/>
              <a:gd name="connsiteX40" fmla="*/ 5040024 w 9810013"/>
              <a:gd name="connsiteY40" fmla="*/ 1440000 h 7199312"/>
              <a:gd name="connsiteX41" fmla="*/ 4320024 w 9810013"/>
              <a:gd name="connsiteY41" fmla="*/ 1440000 h 7199312"/>
              <a:gd name="connsiteX42" fmla="*/ 4320024 w 9810013"/>
              <a:gd name="connsiteY42" fmla="*/ 720000 h 7199312"/>
              <a:gd name="connsiteX43" fmla="*/ 5040023 w 9810013"/>
              <a:gd name="connsiteY43" fmla="*/ 72000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810013" h="7199312">
                <a:moveTo>
                  <a:pt x="0" y="6479312"/>
                </a:moveTo>
                <a:lnTo>
                  <a:pt x="720000" y="6479312"/>
                </a:lnTo>
                <a:lnTo>
                  <a:pt x="720000" y="7199312"/>
                </a:lnTo>
                <a:lnTo>
                  <a:pt x="0" y="7199312"/>
                </a:lnTo>
                <a:close/>
                <a:moveTo>
                  <a:pt x="7200018" y="5759655"/>
                </a:moveTo>
                <a:lnTo>
                  <a:pt x="7920018" y="5759655"/>
                </a:lnTo>
                <a:lnTo>
                  <a:pt x="7920018" y="6479655"/>
                </a:lnTo>
                <a:lnTo>
                  <a:pt x="7200018" y="6479655"/>
                </a:lnTo>
                <a:close/>
                <a:moveTo>
                  <a:pt x="2879994" y="5759312"/>
                </a:moveTo>
                <a:lnTo>
                  <a:pt x="3599994" y="5759312"/>
                </a:lnTo>
                <a:lnTo>
                  <a:pt x="3599994" y="6479312"/>
                </a:lnTo>
                <a:lnTo>
                  <a:pt x="2879994" y="6479312"/>
                </a:lnTo>
                <a:close/>
                <a:moveTo>
                  <a:pt x="9359990" y="5037940"/>
                </a:moveTo>
                <a:lnTo>
                  <a:pt x="9810013" y="5037940"/>
                </a:lnTo>
                <a:lnTo>
                  <a:pt x="9810013" y="5757940"/>
                </a:lnTo>
                <a:lnTo>
                  <a:pt x="9359990" y="5757940"/>
                </a:lnTo>
                <a:close/>
                <a:moveTo>
                  <a:pt x="5040025" y="4319655"/>
                </a:moveTo>
                <a:lnTo>
                  <a:pt x="5760025" y="4319655"/>
                </a:lnTo>
                <a:lnTo>
                  <a:pt x="5760025" y="5039655"/>
                </a:lnTo>
                <a:lnTo>
                  <a:pt x="5040025" y="5039655"/>
                </a:lnTo>
                <a:close/>
                <a:moveTo>
                  <a:pt x="6480021" y="3599655"/>
                </a:moveTo>
                <a:lnTo>
                  <a:pt x="7200021" y="3599655"/>
                </a:lnTo>
                <a:lnTo>
                  <a:pt x="7200021" y="4319655"/>
                </a:lnTo>
                <a:lnTo>
                  <a:pt x="6480021" y="4319655"/>
                </a:lnTo>
                <a:close/>
                <a:moveTo>
                  <a:pt x="3599986" y="3599655"/>
                </a:moveTo>
                <a:lnTo>
                  <a:pt x="4319985" y="3599655"/>
                </a:lnTo>
                <a:lnTo>
                  <a:pt x="4319985" y="4319655"/>
                </a:lnTo>
                <a:lnTo>
                  <a:pt x="3599986" y="4319655"/>
                </a:lnTo>
                <a:close/>
                <a:moveTo>
                  <a:pt x="1439998" y="1440000"/>
                </a:moveTo>
                <a:lnTo>
                  <a:pt x="2159998" y="1440000"/>
                </a:lnTo>
                <a:lnTo>
                  <a:pt x="2159998" y="2160000"/>
                </a:lnTo>
                <a:lnTo>
                  <a:pt x="1439998" y="2160000"/>
                </a:lnTo>
                <a:close/>
                <a:moveTo>
                  <a:pt x="8639998" y="719313"/>
                </a:moveTo>
                <a:lnTo>
                  <a:pt x="9359998" y="719313"/>
                </a:lnTo>
                <a:lnTo>
                  <a:pt x="9359998" y="1439313"/>
                </a:lnTo>
                <a:lnTo>
                  <a:pt x="8639998" y="1439313"/>
                </a:lnTo>
                <a:close/>
                <a:moveTo>
                  <a:pt x="5040023" y="0"/>
                </a:moveTo>
                <a:lnTo>
                  <a:pt x="5760023" y="0"/>
                </a:lnTo>
                <a:lnTo>
                  <a:pt x="5760023" y="720000"/>
                </a:lnTo>
                <a:lnTo>
                  <a:pt x="5040024" y="720000"/>
                </a:lnTo>
                <a:lnTo>
                  <a:pt x="5040024" y="1440000"/>
                </a:lnTo>
                <a:lnTo>
                  <a:pt x="4320024" y="1440000"/>
                </a:lnTo>
                <a:lnTo>
                  <a:pt x="4320024" y="720000"/>
                </a:lnTo>
                <a:lnTo>
                  <a:pt x="5040023" y="720000"/>
                </a:lnTo>
                <a:close/>
              </a:path>
            </a:pathLst>
          </a:cu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295CD3-D0E5-46C0-90D8-216462F96264}"/>
              </a:ext>
            </a:extLst>
          </p:cNvPr>
          <p:cNvSpPr/>
          <p:nvPr/>
        </p:nvSpPr>
        <p:spPr>
          <a:xfrm>
            <a:off x="-1" y="7199313"/>
            <a:ext cx="10260013" cy="7199313"/>
          </a:xfrm>
          <a:prstGeom prst="rect">
            <a:avLst/>
          </a:prstGeom>
          <a:gradFill>
            <a:gsLst>
              <a:gs pos="50000">
                <a:schemeClr val="bg1"/>
              </a:gs>
              <a:gs pos="0">
                <a:schemeClr val="tx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71AC0-CD8A-427F-B86C-D63A0EF31D6D}"/>
              </a:ext>
            </a:extLst>
          </p:cNvPr>
          <p:cNvSpPr/>
          <p:nvPr/>
        </p:nvSpPr>
        <p:spPr>
          <a:xfrm>
            <a:off x="0" y="0"/>
            <a:ext cx="10260013" cy="7199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84484F6-5413-4D24-8115-A2F57C5F2F35}"/>
              </a:ext>
            </a:extLst>
          </p:cNvPr>
          <p:cNvSpPr/>
          <p:nvPr/>
        </p:nvSpPr>
        <p:spPr>
          <a:xfrm>
            <a:off x="450000" y="1"/>
            <a:ext cx="9360005" cy="7199312"/>
          </a:xfrm>
          <a:custGeom>
            <a:avLst/>
            <a:gdLst>
              <a:gd name="connsiteX0" fmla="*/ 8640006 w 9360005"/>
              <a:gd name="connsiteY0" fmla="*/ 2 h 7199312"/>
              <a:gd name="connsiteX1" fmla="*/ 9360005 w 9360005"/>
              <a:gd name="connsiteY1" fmla="*/ 2 h 7199312"/>
              <a:gd name="connsiteX2" fmla="*/ 9360005 w 9360005"/>
              <a:gd name="connsiteY2" fmla="*/ 7199312 h 7199312"/>
              <a:gd name="connsiteX3" fmla="*/ 8640006 w 9360005"/>
              <a:gd name="connsiteY3" fmla="*/ 7199312 h 7199312"/>
              <a:gd name="connsiteX4" fmla="*/ 0 w 9360005"/>
              <a:gd name="connsiteY4" fmla="*/ 0 h 7199312"/>
              <a:gd name="connsiteX5" fmla="*/ 719999 w 9360005"/>
              <a:gd name="connsiteY5" fmla="*/ 0 h 7199312"/>
              <a:gd name="connsiteX6" fmla="*/ 719999 w 9360005"/>
              <a:gd name="connsiteY6" fmla="*/ 7199310 h 7199312"/>
              <a:gd name="connsiteX7" fmla="*/ 0 w 9360005"/>
              <a:gd name="connsiteY7" fmla="*/ 719931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005" h="7199312">
                <a:moveTo>
                  <a:pt x="8640006" y="2"/>
                </a:moveTo>
                <a:lnTo>
                  <a:pt x="9360005" y="2"/>
                </a:lnTo>
                <a:lnTo>
                  <a:pt x="9360005" y="7199312"/>
                </a:lnTo>
                <a:lnTo>
                  <a:pt x="8640006" y="7199312"/>
                </a:lnTo>
                <a:close/>
                <a:moveTo>
                  <a:pt x="0" y="0"/>
                </a:moveTo>
                <a:lnTo>
                  <a:pt x="719999" y="0"/>
                </a:lnTo>
                <a:lnTo>
                  <a:pt x="719999" y="7199310"/>
                </a:lnTo>
                <a:lnTo>
                  <a:pt x="0" y="71993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A4E47C-865D-4158-9B80-D83CA516A515}"/>
              </a:ext>
            </a:extLst>
          </p:cNvPr>
          <p:cNvSpPr/>
          <p:nvPr/>
        </p:nvSpPr>
        <p:spPr>
          <a:xfrm>
            <a:off x="4770006" y="-3"/>
            <a:ext cx="720000" cy="7199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327EE3C-63F1-4F5F-B089-2BA4BB331BF9}"/>
              </a:ext>
            </a:extLst>
          </p:cNvPr>
          <p:cNvSpPr/>
          <p:nvPr/>
        </p:nvSpPr>
        <p:spPr>
          <a:xfrm>
            <a:off x="4049999" y="-4"/>
            <a:ext cx="2160007" cy="7199317"/>
          </a:xfrm>
          <a:custGeom>
            <a:avLst/>
            <a:gdLst>
              <a:gd name="connsiteX0" fmla="*/ 0 w 2160007"/>
              <a:gd name="connsiteY0" fmla="*/ 4 h 7199317"/>
              <a:gd name="connsiteX1" fmla="*/ 720000 w 2160007"/>
              <a:gd name="connsiteY1" fmla="*/ 4 h 7199317"/>
              <a:gd name="connsiteX2" fmla="*/ 720000 w 2160007"/>
              <a:gd name="connsiteY2" fmla="*/ 7199317 h 7199317"/>
              <a:gd name="connsiteX3" fmla="*/ 0 w 2160007"/>
              <a:gd name="connsiteY3" fmla="*/ 7199317 h 7199317"/>
              <a:gd name="connsiteX4" fmla="*/ 1440007 w 2160007"/>
              <a:gd name="connsiteY4" fmla="*/ 0 h 7199317"/>
              <a:gd name="connsiteX5" fmla="*/ 2160007 w 2160007"/>
              <a:gd name="connsiteY5" fmla="*/ 0 h 7199317"/>
              <a:gd name="connsiteX6" fmla="*/ 2160007 w 2160007"/>
              <a:gd name="connsiteY6" fmla="*/ 7199313 h 7199317"/>
              <a:gd name="connsiteX7" fmla="*/ 1440007 w 2160007"/>
              <a:gd name="connsiteY7" fmla="*/ 7199313 h 71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7" h="7199317">
                <a:moveTo>
                  <a:pt x="0" y="4"/>
                </a:moveTo>
                <a:lnTo>
                  <a:pt x="720000" y="4"/>
                </a:lnTo>
                <a:lnTo>
                  <a:pt x="720000" y="7199317"/>
                </a:lnTo>
                <a:lnTo>
                  <a:pt x="0" y="7199317"/>
                </a:lnTo>
                <a:close/>
                <a:moveTo>
                  <a:pt x="1440007" y="0"/>
                </a:moveTo>
                <a:lnTo>
                  <a:pt x="2160007" y="0"/>
                </a:lnTo>
                <a:lnTo>
                  <a:pt x="2160007" y="7199313"/>
                </a:lnTo>
                <a:lnTo>
                  <a:pt x="144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95A6C0A-88A5-44E6-9216-72A4698CF037}"/>
              </a:ext>
            </a:extLst>
          </p:cNvPr>
          <p:cNvSpPr/>
          <p:nvPr/>
        </p:nvSpPr>
        <p:spPr>
          <a:xfrm>
            <a:off x="3329999" y="-6"/>
            <a:ext cx="3600007" cy="7199318"/>
          </a:xfrm>
          <a:custGeom>
            <a:avLst/>
            <a:gdLst>
              <a:gd name="connsiteX0" fmla="*/ 0 w 3600007"/>
              <a:gd name="connsiteY0" fmla="*/ 5 h 7199318"/>
              <a:gd name="connsiteX1" fmla="*/ 720000 w 3600007"/>
              <a:gd name="connsiteY1" fmla="*/ 5 h 7199318"/>
              <a:gd name="connsiteX2" fmla="*/ 720000 w 3600007"/>
              <a:gd name="connsiteY2" fmla="*/ 7199318 h 7199318"/>
              <a:gd name="connsiteX3" fmla="*/ 0 w 3600007"/>
              <a:gd name="connsiteY3" fmla="*/ 7199318 h 7199318"/>
              <a:gd name="connsiteX4" fmla="*/ 2880007 w 3600007"/>
              <a:gd name="connsiteY4" fmla="*/ 0 h 7199318"/>
              <a:gd name="connsiteX5" fmla="*/ 3600007 w 3600007"/>
              <a:gd name="connsiteY5" fmla="*/ 0 h 7199318"/>
              <a:gd name="connsiteX6" fmla="*/ 3600007 w 3600007"/>
              <a:gd name="connsiteY6" fmla="*/ 7199313 h 7199318"/>
              <a:gd name="connsiteX7" fmla="*/ 2880007 w 3600007"/>
              <a:gd name="connsiteY7" fmla="*/ 7199313 h 719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0007" h="7199318">
                <a:moveTo>
                  <a:pt x="0" y="5"/>
                </a:moveTo>
                <a:lnTo>
                  <a:pt x="720000" y="5"/>
                </a:lnTo>
                <a:lnTo>
                  <a:pt x="720000" y="7199318"/>
                </a:lnTo>
                <a:lnTo>
                  <a:pt x="0" y="7199318"/>
                </a:lnTo>
                <a:close/>
                <a:moveTo>
                  <a:pt x="2880007" y="0"/>
                </a:moveTo>
                <a:lnTo>
                  <a:pt x="3600007" y="0"/>
                </a:lnTo>
                <a:lnTo>
                  <a:pt x="3600007" y="7199313"/>
                </a:lnTo>
                <a:lnTo>
                  <a:pt x="288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5B86852-BDD7-41EC-8A38-4ED7606ABBA4}"/>
              </a:ext>
            </a:extLst>
          </p:cNvPr>
          <p:cNvSpPr/>
          <p:nvPr/>
        </p:nvSpPr>
        <p:spPr>
          <a:xfrm>
            <a:off x="2609999" y="-4"/>
            <a:ext cx="5040007" cy="7199316"/>
          </a:xfrm>
          <a:custGeom>
            <a:avLst/>
            <a:gdLst>
              <a:gd name="connsiteX0" fmla="*/ 0 w 5040007"/>
              <a:gd name="connsiteY0" fmla="*/ 3 h 7199316"/>
              <a:gd name="connsiteX1" fmla="*/ 720000 w 5040007"/>
              <a:gd name="connsiteY1" fmla="*/ 3 h 7199316"/>
              <a:gd name="connsiteX2" fmla="*/ 720000 w 5040007"/>
              <a:gd name="connsiteY2" fmla="*/ 7199316 h 7199316"/>
              <a:gd name="connsiteX3" fmla="*/ 0 w 5040007"/>
              <a:gd name="connsiteY3" fmla="*/ 7199316 h 7199316"/>
              <a:gd name="connsiteX4" fmla="*/ 4320007 w 5040007"/>
              <a:gd name="connsiteY4" fmla="*/ 0 h 7199316"/>
              <a:gd name="connsiteX5" fmla="*/ 5040007 w 5040007"/>
              <a:gd name="connsiteY5" fmla="*/ 0 h 7199316"/>
              <a:gd name="connsiteX6" fmla="*/ 5040007 w 5040007"/>
              <a:gd name="connsiteY6" fmla="*/ 7199313 h 7199316"/>
              <a:gd name="connsiteX7" fmla="*/ 4320007 w 504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4320007" y="0"/>
                </a:moveTo>
                <a:lnTo>
                  <a:pt x="5040007" y="0"/>
                </a:lnTo>
                <a:lnTo>
                  <a:pt x="5040007" y="7199313"/>
                </a:lnTo>
                <a:lnTo>
                  <a:pt x="432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A846E5D-C629-45BE-86AF-5AB6223C77DF}"/>
              </a:ext>
            </a:extLst>
          </p:cNvPr>
          <p:cNvSpPr/>
          <p:nvPr/>
        </p:nvSpPr>
        <p:spPr>
          <a:xfrm>
            <a:off x="1889999" y="-4"/>
            <a:ext cx="6480007" cy="7199316"/>
          </a:xfrm>
          <a:custGeom>
            <a:avLst/>
            <a:gdLst>
              <a:gd name="connsiteX0" fmla="*/ 0 w 6480007"/>
              <a:gd name="connsiteY0" fmla="*/ 3 h 7199316"/>
              <a:gd name="connsiteX1" fmla="*/ 720000 w 6480007"/>
              <a:gd name="connsiteY1" fmla="*/ 3 h 7199316"/>
              <a:gd name="connsiteX2" fmla="*/ 720000 w 6480007"/>
              <a:gd name="connsiteY2" fmla="*/ 7199316 h 7199316"/>
              <a:gd name="connsiteX3" fmla="*/ 0 w 6480007"/>
              <a:gd name="connsiteY3" fmla="*/ 7199316 h 7199316"/>
              <a:gd name="connsiteX4" fmla="*/ 5760007 w 6480007"/>
              <a:gd name="connsiteY4" fmla="*/ 0 h 7199316"/>
              <a:gd name="connsiteX5" fmla="*/ 6480007 w 6480007"/>
              <a:gd name="connsiteY5" fmla="*/ 0 h 7199316"/>
              <a:gd name="connsiteX6" fmla="*/ 6480007 w 6480007"/>
              <a:gd name="connsiteY6" fmla="*/ 7199313 h 7199316"/>
              <a:gd name="connsiteX7" fmla="*/ 5760007 w 648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5760007" y="0"/>
                </a:moveTo>
                <a:lnTo>
                  <a:pt x="6480007" y="0"/>
                </a:lnTo>
                <a:lnTo>
                  <a:pt x="6480007" y="7199313"/>
                </a:lnTo>
                <a:lnTo>
                  <a:pt x="576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6FC6DE-AF2D-4B4C-AF59-4284C5542F9B}"/>
              </a:ext>
            </a:extLst>
          </p:cNvPr>
          <p:cNvSpPr/>
          <p:nvPr/>
        </p:nvSpPr>
        <p:spPr>
          <a:xfrm>
            <a:off x="1169999" y="-4"/>
            <a:ext cx="7920007" cy="7199314"/>
          </a:xfrm>
          <a:custGeom>
            <a:avLst/>
            <a:gdLst>
              <a:gd name="connsiteX0" fmla="*/ 0 w 7920007"/>
              <a:gd name="connsiteY0" fmla="*/ 1 h 7199314"/>
              <a:gd name="connsiteX1" fmla="*/ 720000 w 7920007"/>
              <a:gd name="connsiteY1" fmla="*/ 1 h 7199314"/>
              <a:gd name="connsiteX2" fmla="*/ 720000 w 7920007"/>
              <a:gd name="connsiteY2" fmla="*/ 7199314 h 7199314"/>
              <a:gd name="connsiteX3" fmla="*/ 0 w 7920007"/>
              <a:gd name="connsiteY3" fmla="*/ 7199314 h 7199314"/>
              <a:gd name="connsiteX4" fmla="*/ 7200007 w 7920007"/>
              <a:gd name="connsiteY4" fmla="*/ 0 h 7199314"/>
              <a:gd name="connsiteX5" fmla="*/ 7920007 w 7920007"/>
              <a:gd name="connsiteY5" fmla="*/ 0 h 7199314"/>
              <a:gd name="connsiteX6" fmla="*/ 7920007 w 7920007"/>
              <a:gd name="connsiteY6" fmla="*/ 7199313 h 7199314"/>
              <a:gd name="connsiteX7" fmla="*/ 7200007 w 7920007"/>
              <a:gd name="connsiteY7" fmla="*/ 7199313 h 719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0007" h="7199314">
                <a:moveTo>
                  <a:pt x="0" y="1"/>
                </a:moveTo>
                <a:lnTo>
                  <a:pt x="720000" y="1"/>
                </a:lnTo>
                <a:lnTo>
                  <a:pt x="720000" y="7199314"/>
                </a:lnTo>
                <a:lnTo>
                  <a:pt x="0" y="7199314"/>
                </a:lnTo>
                <a:close/>
                <a:moveTo>
                  <a:pt x="7200007" y="0"/>
                </a:moveTo>
                <a:lnTo>
                  <a:pt x="7920007" y="0"/>
                </a:lnTo>
                <a:lnTo>
                  <a:pt x="7920007" y="7199313"/>
                </a:lnTo>
                <a:lnTo>
                  <a:pt x="720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7D6CCDC-9991-4ECB-B1E9-8340DD819462}"/>
              </a:ext>
            </a:extLst>
          </p:cNvPr>
          <p:cNvSpPr/>
          <p:nvPr/>
        </p:nvSpPr>
        <p:spPr>
          <a:xfrm>
            <a:off x="-1" y="0"/>
            <a:ext cx="10260007" cy="7199313"/>
          </a:xfrm>
          <a:custGeom>
            <a:avLst/>
            <a:gdLst>
              <a:gd name="connsiteX0" fmla="*/ 9810007 w 10260007"/>
              <a:gd name="connsiteY0" fmla="*/ 0 h 7199313"/>
              <a:gd name="connsiteX1" fmla="*/ 10260007 w 10260007"/>
              <a:gd name="connsiteY1" fmla="*/ 0 h 7199313"/>
              <a:gd name="connsiteX2" fmla="*/ 10260007 w 10260007"/>
              <a:gd name="connsiteY2" fmla="*/ 7199313 h 7199313"/>
              <a:gd name="connsiteX3" fmla="*/ 9810007 w 10260007"/>
              <a:gd name="connsiteY3" fmla="*/ 7199313 h 7199313"/>
              <a:gd name="connsiteX4" fmla="*/ 0 w 10260007"/>
              <a:gd name="connsiteY4" fmla="*/ 0 h 7199313"/>
              <a:gd name="connsiteX5" fmla="*/ 450000 w 10260007"/>
              <a:gd name="connsiteY5" fmla="*/ 0 h 7199313"/>
              <a:gd name="connsiteX6" fmla="*/ 450000 w 10260007"/>
              <a:gd name="connsiteY6" fmla="*/ 7199313 h 7199313"/>
              <a:gd name="connsiteX7" fmla="*/ 0 w 10260007"/>
              <a:gd name="connsiteY7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0007" h="7199313">
                <a:moveTo>
                  <a:pt x="9810007" y="0"/>
                </a:moveTo>
                <a:lnTo>
                  <a:pt x="10260007" y="0"/>
                </a:lnTo>
                <a:lnTo>
                  <a:pt x="10260007" y="7199313"/>
                </a:lnTo>
                <a:lnTo>
                  <a:pt x="9810007" y="7199313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199313"/>
                </a:lnTo>
                <a:lnTo>
                  <a:pt x="0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2C53E9-95DB-4A10-81A1-B5BA1EB36977}"/>
              </a:ext>
            </a:extLst>
          </p:cNvPr>
          <p:cNvSpPr/>
          <p:nvPr/>
        </p:nvSpPr>
        <p:spPr>
          <a:xfrm>
            <a:off x="-2" y="1"/>
            <a:ext cx="45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96D5B5-AE56-445B-A948-0E8FA922F60E}"/>
              </a:ext>
            </a:extLst>
          </p:cNvPr>
          <p:cNvSpPr/>
          <p:nvPr/>
        </p:nvSpPr>
        <p:spPr>
          <a:xfrm>
            <a:off x="449998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A27752F-9E9E-4B7F-A2F6-3B358951D45D}"/>
              </a:ext>
            </a:extLst>
          </p:cNvPr>
          <p:cNvSpPr/>
          <p:nvPr/>
        </p:nvSpPr>
        <p:spPr>
          <a:xfrm>
            <a:off x="1169998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FE54D0-167E-45CD-A659-6A589878B710}"/>
              </a:ext>
            </a:extLst>
          </p:cNvPr>
          <p:cNvSpPr/>
          <p:nvPr/>
        </p:nvSpPr>
        <p:spPr>
          <a:xfrm>
            <a:off x="1889998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83C1A3-1C15-47CB-A736-F707DE2B5A6D}"/>
              </a:ext>
            </a:extLst>
          </p:cNvPr>
          <p:cNvSpPr/>
          <p:nvPr/>
        </p:nvSpPr>
        <p:spPr>
          <a:xfrm>
            <a:off x="2609998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C02ACF-ACC9-4B71-8365-F787CAB61E1A}"/>
              </a:ext>
            </a:extLst>
          </p:cNvPr>
          <p:cNvSpPr/>
          <p:nvPr/>
        </p:nvSpPr>
        <p:spPr>
          <a:xfrm>
            <a:off x="3328967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4D1400-7974-4520-8ED3-79A590B753B7}"/>
              </a:ext>
            </a:extLst>
          </p:cNvPr>
          <p:cNvSpPr/>
          <p:nvPr/>
        </p:nvSpPr>
        <p:spPr>
          <a:xfrm>
            <a:off x="4048967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6BD25F-6F1C-42C9-AAF2-DF347D8C8292}"/>
              </a:ext>
            </a:extLst>
          </p:cNvPr>
          <p:cNvSpPr/>
          <p:nvPr/>
        </p:nvSpPr>
        <p:spPr>
          <a:xfrm>
            <a:off x="5486905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6F8BB0-42F8-4044-BC63-83F93CF79AB4}"/>
              </a:ext>
            </a:extLst>
          </p:cNvPr>
          <p:cNvSpPr/>
          <p:nvPr/>
        </p:nvSpPr>
        <p:spPr>
          <a:xfrm>
            <a:off x="6926905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50805E-39E8-418E-BA5F-5707EF540B2F}"/>
              </a:ext>
            </a:extLst>
          </p:cNvPr>
          <p:cNvSpPr/>
          <p:nvPr/>
        </p:nvSpPr>
        <p:spPr>
          <a:xfrm>
            <a:off x="8365874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8B0FD8-8701-486C-930B-3E106909CF39}"/>
              </a:ext>
            </a:extLst>
          </p:cNvPr>
          <p:cNvSpPr/>
          <p:nvPr/>
        </p:nvSpPr>
        <p:spPr>
          <a:xfrm>
            <a:off x="6206905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9FC61B7-8FD9-425D-AE2C-7597EDD7B327}"/>
              </a:ext>
            </a:extLst>
          </p:cNvPr>
          <p:cNvSpPr/>
          <p:nvPr/>
        </p:nvSpPr>
        <p:spPr>
          <a:xfrm>
            <a:off x="7646905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59824C-D9BC-4079-9A02-3D4E743F38C4}"/>
              </a:ext>
            </a:extLst>
          </p:cNvPr>
          <p:cNvSpPr/>
          <p:nvPr/>
        </p:nvSpPr>
        <p:spPr>
          <a:xfrm>
            <a:off x="9085874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AA2F70-09D9-444F-B672-F58B4FD5C3D3}"/>
              </a:ext>
            </a:extLst>
          </p:cNvPr>
          <p:cNvSpPr/>
          <p:nvPr/>
        </p:nvSpPr>
        <p:spPr>
          <a:xfrm>
            <a:off x="9804843" y="-1"/>
            <a:ext cx="45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8F8C020-6B2A-4A77-83C9-AB97C40401C2}"/>
              </a:ext>
            </a:extLst>
          </p:cNvPr>
          <p:cNvSpPr/>
          <p:nvPr/>
        </p:nvSpPr>
        <p:spPr>
          <a:xfrm>
            <a:off x="0" y="7199312"/>
            <a:ext cx="4768967" cy="7199313"/>
          </a:xfrm>
          <a:prstGeom prst="rect">
            <a:avLst/>
          </a:prstGeom>
          <a:gradFill>
            <a:gsLst>
              <a:gs pos="50000">
                <a:srgbClr val="3F03FA"/>
              </a:gs>
              <a:gs pos="0">
                <a:schemeClr val="tx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7397FEF-90BA-4122-A7B0-FBE6420D2A68}"/>
              </a:ext>
            </a:extLst>
          </p:cNvPr>
          <p:cNvSpPr/>
          <p:nvPr/>
        </p:nvSpPr>
        <p:spPr>
          <a:xfrm>
            <a:off x="5486905" y="7199312"/>
            <a:ext cx="4773108" cy="7199313"/>
          </a:xfrm>
          <a:prstGeom prst="rect">
            <a:avLst/>
          </a:prstGeom>
          <a:gradFill>
            <a:gsLst>
              <a:gs pos="50000">
                <a:srgbClr val="FE443A"/>
              </a:gs>
              <a:gs pos="0">
                <a:schemeClr val="tx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3081CAA-4719-4EC5-BC42-F722BAE4E06C}"/>
              </a:ext>
            </a:extLst>
          </p:cNvPr>
          <p:cNvSpPr/>
          <p:nvPr/>
        </p:nvSpPr>
        <p:spPr>
          <a:xfrm>
            <a:off x="0" y="0"/>
            <a:ext cx="10260013" cy="7199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81FD62F-8BD3-4232-9FA3-766AE9528FB7}"/>
              </a:ext>
            </a:extLst>
          </p:cNvPr>
          <p:cNvSpPr/>
          <p:nvPr/>
        </p:nvSpPr>
        <p:spPr>
          <a:xfrm>
            <a:off x="0" y="0"/>
            <a:ext cx="4768967" cy="7199313"/>
          </a:xfrm>
          <a:prstGeom prst="rect">
            <a:avLst/>
          </a:pr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5DD509-7577-44D4-98E8-6BAA72454028}"/>
              </a:ext>
            </a:extLst>
          </p:cNvPr>
          <p:cNvSpPr/>
          <p:nvPr/>
        </p:nvSpPr>
        <p:spPr>
          <a:xfrm>
            <a:off x="5486905" y="0"/>
            <a:ext cx="4768967" cy="7199313"/>
          </a:xfrm>
          <a:prstGeom prst="rect">
            <a:avLst/>
          </a:prstGeom>
          <a:solidFill>
            <a:srgbClr val="FE4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2152B06-4ABF-4185-9771-93F448083668}"/>
              </a:ext>
            </a:extLst>
          </p:cNvPr>
          <p:cNvGrpSpPr/>
          <p:nvPr/>
        </p:nvGrpSpPr>
        <p:grpSpPr>
          <a:xfrm>
            <a:off x="4054140" y="7"/>
            <a:ext cx="2157938" cy="7199313"/>
            <a:chOff x="4048969" y="1"/>
            <a:chExt cx="2157938" cy="719931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D4287D-CDA0-4430-98F1-D026BA225115}"/>
                </a:ext>
              </a:extLst>
            </p:cNvPr>
            <p:cNvSpPr/>
            <p:nvPr/>
          </p:nvSpPr>
          <p:spPr>
            <a:xfrm>
              <a:off x="4048969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8C3490C-D177-4962-B725-5D8B56AEEEA6}"/>
                </a:ext>
              </a:extLst>
            </p:cNvPr>
            <p:cNvSpPr/>
            <p:nvPr/>
          </p:nvSpPr>
          <p:spPr>
            <a:xfrm>
              <a:off x="548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C070D55-BBC8-4AF4-9F5F-99E237392B1E}"/>
              </a:ext>
            </a:extLst>
          </p:cNvPr>
          <p:cNvGrpSpPr/>
          <p:nvPr/>
        </p:nvGrpSpPr>
        <p:grpSpPr>
          <a:xfrm>
            <a:off x="2615171" y="7"/>
            <a:ext cx="5036907" cy="7199313"/>
            <a:chOff x="2610000" y="1"/>
            <a:chExt cx="5036907" cy="7199313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0A683EF-902A-47BC-8009-CA2A322AF44C}"/>
                </a:ext>
              </a:extLst>
            </p:cNvPr>
            <p:cNvSpPr/>
            <p:nvPr/>
          </p:nvSpPr>
          <p:spPr>
            <a:xfrm>
              <a:off x="261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259CF8B-24FB-4A13-B64C-EC3ADC461933}"/>
                </a:ext>
              </a:extLst>
            </p:cNvPr>
            <p:cNvSpPr/>
            <p:nvPr/>
          </p:nvSpPr>
          <p:spPr>
            <a:xfrm>
              <a:off x="692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ECB75F7-60CF-40A6-B38B-9A5EB591C8F6}"/>
              </a:ext>
            </a:extLst>
          </p:cNvPr>
          <p:cNvGrpSpPr/>
          <p:nvPr/>
        </p:nvGrpSpPr>
        <p:grpSpPr>
          <a:xfrm>
            <a:off x="1175171" y="7"/>
            <a:ext cx="7915876" cy="7199313"/>
            <a:chOff x="1170000" y="1"/>
            <a:chExt cx="7915876" cy="719931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A69C3D9-8E08-43D6-9F17-1B6066D667FE}"/>
                </a:ext>
              </a:extLst>
            </p:cNvPr>
            <p:cNvSpPr/>
            <p:nvPr/>
          </p:nvSpPr>
          <p:spPr>
            <a:xfrm>
              <a:off x="117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E1F93C0-7226-4E1C-8BCC-927D30CEDCCE}"/>
                </a:ext>
              </a:extLst>
            </p:cNvPr>
            <p:cNvSpPr/>
            <p:nvPr/>
          </p:nvSpPr>
          <p:spPr>
            <a:xfrm>
              <a:off x="8365876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BB83DC6-8B5D-44C2-AEA0-DDAFCF293517}"/>
              </a:ext>
            </a:extLst>
          </p:cNvPr>
          <p:cNvGrpSpPr/>
          <p:nvPr/>
        </p:nvGrpSpPr>
        <p:grpSpPr>
          <a:xfrm>
            <a:off x="3334140" y="6"/>
            <a:ext cx="3597938" cy="7199313"/>
            <a:chOff x="3328969" y="0"/>
            <a:chExt cx="3597938" cy="719931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ADDA370-D355-46DB-94C6-A16FC39F50DA}"/>
                </a:ext>
              </a:extLst>
            </p:cNvPr>
            <p:cNvSpPr/>
            <p:nvPr/>
          </p:nvSpPr>
          <p:spPr>
            <a:xfrm>
              <a:off x="3328969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55E5FF4-9979-4AFC-9A2E-E211E5D064AA}"/>
                </a:ext>
              </a:extLst>
            </p:cNvPr>
            <p:cNvSpPr/>
            <p:nvPr/>
          </p:nvSpPr>
          <p:spPr>
            <a:xfrm>
              <a:off x="620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B6E82EE-12D1-496D-8C80-1EF5EECDB2E6}"/>
              </a:ext>
            </a:extLst>
          </p:cNvPr>
          <p:cNvGrpSpPr/>
          <p:nvPr/>
        </p:nvGrpSpPr>
        <p:grpSpPr>
          <a:xfrm>
            <a:off x="1895171" y="6"/>
            <a:ext cx="6476907" cy="7199313"/>
            <a:chOff x="1890000" y="0"/>
            <a:chExt cx="6476907" cy="719931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6CA3190-DF18-409E-AEA3-26D05D01D100}"/>
                </a:ext>
              </a:extLst>
            </p:cNvPr>
            <p:cNvSpPr/>
            <p:nvPr/>
          </p:nvSpPr>
          <p:spPr>
            <a:xfrm>
              <a:off x="189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5FB9E96-5731-437A-B43F-3F438F4DC29D}"/>
                </a:ext>
              </a:extLst>
            </p:cNvPr>
            <p:cNvSpPr/>
            <p:nvPr/>
          </p:nvSpPr>
          <p:spPr>
            <a:xfrm>
              <a:off x="764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B4F089D-EAFE-48CA-8F4A-A7811F171833}"/>
              </a:ext>
            </a:extLst>
          </p:cNvPr>
          <p:cNvGrpSpPr/>
          <p:nvPr/>
        </p:nvGrpSpPr>
        <p:grpSpPr>
          <a:xfrm>
            <a:off x="455171" y="6"/>
            <a:ext cx="9355876" cy="7199313"/>
            <a:chOff x="450000" y="0"/>
            <a:chExt cx="9355876" cy="71993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4034601-92E1-4EAC-A0BC-F78DC1B309D9}"/>
                </a:ext>
              </a:extLst>
            </p:cNvPr>
            <p:cNvSpPr/>
            <p:nvPr/>
          </p:nvSpPr>
          <p:spPr>
            <a:xfrm>
              <a:off x="45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D26D87F-EBC0-4223-8C3F-1DBB298F6023}"/>
                </a:ext>
              </a:extLst>
            </p:cNvPr>
            <p:cNvSpPr/>
            <p:nvPr/>
          </p:nvSpPr>
          <p:spPr>
            <a:xfrm>
              <a:off x="9085876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3BDB293-730A-4978-92C0-3A996E649471}"/>
              </a:ext>
            </a:extLst>
          </p:cNvPr>
          <p:cNvGrpSpPr/>
          <p:nvPr/>
        </p:nvGrpSpPr>
        <p:grpSpPr>
          <a:xfrm>
            <a:off x="5171" y="6"/>
            <a:ext cx="10254845" cy="7199315"/>
            <a:chOff x="0" y="0"/>
            <a:chExt cx="10254845" cy="719931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38C2AE3-FE9A-4011-8F9B-5D02BD29F2F2}"/>
                </a:ext>
              </a:extLst>
            </p:cNvPr>
            <p:cNvSpPr/>
            <p:nvPr/>
          </p:nvSpPr>
          <p:spPr>
            <a:xfrm>
              <a:off x="0" y="2"/>
              <a:ext cx="45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27C91BE-3B85-478E-9ADC-7AF19DB5162C}"/>
                </a:ext>
              </a:extLst>
            </p:cNvPr>
            <p:cNvSpPr/>
            <p:nvPr/>
          </p:nvSpPr>
          <p:spPr>
            <a:xfrm>
              <a:off x="9804845" y="0"/>
              <a:ext cx="45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A81209D-0DCC-4C66-B1D1-F62607C3D084}"/>
              </a:ext>
            </a:extLst>
          </p:cNvPr>
          <p:cNvSpPr/>
          <p:nvPr/>
        </p:nvSpPr>
        <p:spPr>
          <a:xfrm>
            <a:off x="455171" y="7"/>
            <a:ext cx="9360005" cy="7199312"/>
          </a:xfrm>
          <a:custGeom>
            <a:avLst/>
            <a:gdLst>
              <a:gd name="connsiteX0" fmla="*/ 8640006 w 9360005"/>
              <a:gd name="connsiteY0" fmla="*/ 2 h 7199312"/>
              <a:gd name="connsiteX1" fmla="*/ 9360005 w 9360005"/>
              <a:gd name="connsiteY1" fmla="*/ 2 h 7199312"/>
              <a:gd name="connsiteX2" fmla="*/ 9360005 w 9360005"/>
              <a:gd name="connsiteY2" fmla="*/ 7199312 h 7199312"/>
              <a:gd name="connsiteX3" fmla="*/ 8640006 w 9360005"/>
              <a:gd name="connsiteY3" fmla="*/ 7199312 h 7199312"/>
              <a:gd name="connsiteX4" fmla="*/ 0 w 9360005"/>
              <a:gd name="connsiteY4" fmla="*/ 0 h 7199312"/>
              <a:gd name="connsiteX5" fmla="*/ 719999 w 9360005"/>
              <a:gd name="connsiteY5" fmla="*/ 0 h 7199312"/>
              <a:gd name="connsiteX6" fmla="*/ 719999 w 9360005"/>
              <a:gd name="connsiteY6" fmla="*/ 7199310 h 7199312"/>
              <a:gd name="connsiteX7" fmla="*/ 0 w 9360005"/>
              <a:gd name="connsiteY7" fmla="*/ 719931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005" h="7199312">
                <a:moveTo>
                  <a:pt x="8640006" y="2"/>
                </a:moveTo>
                <a:lnTo>
                  <a:pt x="9360005" y="2"/>
                </a:lnTo>
                <a:lnTo>
                  <a:pt x="9360005" y="7199312"/>
                </a:lnTo>
                <a:lnTo>
                  <a:pt x="8640006" y="7199312"/>
                </a:lnTo>
                <a:close/>
                <a:moveTo>
                  <a:pt x="0" y="0"/>
                </a:moveTo>
                <a:lnTo>
                  <a:pt x="719999" y="0"/>
                </a:lnTo>
                <a:lnTo>
                  <a:pt x="719999" y="7199310"/>
                </a:lnTo>
                <a:lnTo>
                  <a:pt x="0" y="71993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F29E872-53F5-4FC7-A0C3-985E5371CD98}"/>
              </a:ext>
            </a:extLst>
          </p:cNvPr>
          <p:cNvSpPr/>
          <p:nvPr/>
        </p:nvSpPr>
        <p:spPr>
          <a:xfrm>
            <a:off x="4775177" y="3"/>
            <a:ext cx="720000" cy="7199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563942D-3DD8-490B-BA89-E49E5A562DC1}"/>
              </a:ext>
            </a:extLst>
          </p:cNvPr>
          <p:cNvSpPr/>
          <p:nvPr/>
        </p:nvSpPr>
        <p:spPr>
          <a:xfrm>
            <a:off x="4055170" y="2"/>
            <a:ext cx="2160007" cy="7199317"/>
          </a:xfrm>
          <a:custGeom>
            <a:avLst/>
            <a:gdLst>
              <a:gd name="connsiteX0" fmla="*/ 0 w 2160007"/>
              <a:gd name="connsiteY0" fmla="*/ 4 h 7199317"/>
              <a:gd name="connsiteX1" fmla="*/ 720000 w 2160007"/>
              <a:gd name="connsiteY1" fmla="*/ 4 h 7199317"/>
              <a:gd name="connsiteX2" fmla="*/ 720000 w 2160007"/>
              <a:gd name="connsiteY2" fmla="*/ 7199317 h 7199317"/>
              <a:gd name="connsiteX3" fmla="*/ 0 w 2160007"/>
              <a:gd name="connsiteY3" fmla="*/ 7199317 h 7199317"/>
              <a:gd name="connsiteX4" fmla="*/ 1440007 w 2160007"/>
              <a:gd name="connsiteY4" fmla="*/ 0 h 7199317"/>
              <a:gd name="connsiteX5" fmla="*/ 2160007 w 2160007"/>
              <a:gd name="connsiteY5" fmla="*/ 0 h 7199317"/>
              <a:gd name="connsiteX6" fmla="*/ 2160007 w 2160007"/>
              <a:gd name="connsiteY6" fmla="*/ 7199313 h 7199317"/>
              <a:gd name="connsiteX7" fmla="*/ 1440007 w 2160007"/>
              <a:gd name="connsiteY7" fmla="*/ 7199313 h 71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7" h="7199317">
                <a:moveTo>
                  <a:pt x="0" y="4"/>
                </a:moveTo>
                <a:lnTo>
                  <a:pt x="720000" y="4"/>
                </a:lnTo>
                <a:lnTo>
                  <a:pt x="720000" y="7199317"/>
                </a:lnTo>
                <a:lnTo>
                  <a:pt x="0" y="7199317"/>
                </a:lnTo>
                <a:close/>
                <a:moveTo>
                  <a:pt x="1440007" y="0"/>
                </a:moveTo>
                <a:lnTo>
                  <a:pt x="2160007" y="0"/>
                </a:lnTo>
                <a:lnTo>
                  <a:pt x="2160007" y="7199313"/>
                </a:lnTo>
                <a:lnTo>
                  <a:pt x="144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2A6B75B-1ECF-418B-8815-62A004E4EEDD}"/>
              </a:ext>
            </a:extLst>
          </p:cNvPr>
          <p:cNvSpPr/>
          <p:nvPr/>
        </p:nvSpPr>
        <p:spPr>
          <a:xfrm>
            <a:off x="3335170" y="0"/>
            <a:ext cx="3600007" cy="7199318"/>
          </a:xfrm>
          <a:custGeom>
            <a:avLst/>
            <a:gdLst>
              <a:gd name="connsiteX0" fmla="*/ 0 w 3600007"/>
              <a:gd name="connsiteY0" fmla="*/ 5 h 7199318"/>
              <a:gd name="connsiteX1" fmla="*/ 720000 w 3600007"/>
              <a:gd name="connsiteY1" fmla="*/ 5 h 7199318"/>
              <a:gd name="connsiteX2" fmla="*/ 720000 w 3600007"/>
              <a:gd name="connsiteY2" fmla="*/ 7199318 h 7199318"/>
              <a:gd name="connsiteX3" fmla="*/ 0 w 3600007"/>
              <a:gd name="connsiteY3" fmla="*/ 7199318 h 7199318"/>
              <a:gd name="connsiteX4" fmla="*/ 2880007 w 3600007"/>
              <a:gd name="connsiteY4" fmla="*/ 0 h 7199318"/>
              <a:gd name="connsiteX5" fmla="*/ 3600007 w 3600007"/>
              <a:gd name="connsiteY5" fmla="*/ 0 h 7199318"/>
              <a:gd name="connsiteX6" fmla="*/ 3600007 w 3600007"/>
              <a:gd name="connsiteY6" fmla="*/ 7199313 h 7199318"/>
              <a:gd name="connsiteX7" fmla="*/ 2880007 w 3600007"/>
              <a:gd name="connsiteY7" fmla="*/ 7199313 h 719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0007" h="7199318">
                <a:moveTo>
                  <a:pt x="0" y="5"/>
                </a:moveTo>
                <a:lnTo>
                  <a:pt x="720000" y="5"/>
                </a:lnTo>
                <a:lnTo>
                  <a:pt x="720000" y="7199318"/>
                </a:lnTo>
                <a:lnTo>
                  <a:pt x="0" y="7199318"/>
                </a:lnTo>
                <a:close/>
                <a:moveTo>
                  <a:pt x="2880007" y="0"/>
                </a:moveTo>
                <a:lnTo>
                  <a:pt x="3600007" y="0"/>
                </a:lnTo>
                <a:lnTo>
                  <a:pt x="3600007" y="7199313"/>
                </a:lnTo>
                <a:lnTo>
                  <a:pt x="288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0158B027-104B-4E88-9848-4B6213E9E0A9}"/>
              </a:ext>
            </a:extLst>
          </p:cNvPr>
          <p:cNvSpPr/>
          <p:nvPr/>
        </p:nvSpPr>
        <p:spPr>
          <a:xfrm>
            <a:off x="2615170" y="2"/>
            <a:ext cx="5040007" cy="7199316"/>
          </a:xfrm>
          <a:custGeom>
            <a:avLst/>
            <a:gdLst>
              <a:gd name="connsiteX0" fmla="*/ 0 w 5040007"/>
              <a:gd name="connsiteY0" fmla="*/ 3 h 7199316"/>
              <a:gd name="connsiteX1" fmla="*/ 720000 w 5040007"/>
              <a:gd name="connsiteY1" fmla="*/ 3 h 7199316"/>
              <a:gd name="connsiteX2" fmla="*/ 720000 w 5040007"/>
              <a:gd name="connsiteY2" fmla="*/ 7199316 h 7199316"/>
              <a:gd name="connsiteX3" fmla="*/ 0 w 5040007"/>
              <a:gd name="connsiteY3" fmla="*/ 7199316 h 7199316"/>
              <a:gd name="connsiteX4" fmla="*/ 4320007 w 5040007"/>
              <a:gd name="connsiteY4" fmla="*/ 0 h 7199316"/>
              <a:gd name="connsiteX5" fmla="*/ 5040007 w 5040007"/>
              <a:gd name="connsiteY5" fmla="*/ 0 h 7199316"/>
              <a:gd name="connsiteX6" fmla="*/ 5040007 w 5040007"/>
              <a:gd name="connsiteY6" fmla="*/ 7199313 h 7199316"/>
              <a:gd name="connsiteX7" fmla="*/ 4320007 w 504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4320007" y="0"/>
                </a:moveTo>
                <a:lnTo>
                  <a:pt x="5040007" y="0"/>
                </a:lnTo>
                <a:lnTo>
                  <a:pt x="5040007" y="7199313"/>
                </a:lnTo>
                <a:lnTo>
                  <a:pt x="432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4F43105-20D0-47F4-8AD1-E988539E63EA}"/>
              </a:ext>
            </a:extLst>
          </p:cNvPr>
          <p:cNvSpPr/>
          <p:nvPr/>
        </p:nvSpPr>
        <p:spPr>
          <a:xfrm>
            <a:off x="1895170" y="2"/>
            <a:ext cx="6480007" cy="7199316"/>
          </a:xfrm>
          <a:custGeom>
            <a:avLst/>
            <a:gdLst>
              <a:gd name="connsiteX0" fmla="*/ 0 w 6480007"/>
              <a:gd name="connsiteY0" fmla="*/ 3 h 7199316"/>
              <a:gd name="connsiteX1" fmla="*/ 720000 w 6480007"/>
              <a:gd name="connsiteY1" fmla="*/ 3 h 7199316"/>
              <a:gd name="connsiteX2" fmla="*/ 720000 w 6480007"/>
              <a:gd name="connsiteY2" fmla="*/ 7199316 h 7199316"/>
              <a:gd name="connsiteX3" fmla="*/ 0 w 6480007"/>
              <a:gd name="connsiteY3" fmla="*/ 7199316 h 7199316"/>
              <a:gd name="connsiteX4" fmla="*/ 5760007 w 6480007"/>
              <a:gd name="connsiteY4" fmla="*/ 0 h 7199316"/>
              <a:gd name="connsiteX5" fmla="*/ 6480007 w 6480007"/>
              <a:gd name="connsiteY5" fmla="*/ 0 h 7199316"/>
              <a:gd name="connsiteX6" fmla="*/ 6480007 w 6480007"/>
              <a:gd name="connsiteY6" fmla="*/ 7199313 h 7199316"/>
              <a:gd name="connsiteX7" fmla="*/ 5760007 w 648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5760007" y="0"/>
                </a:moveTo>
                <a:lnTo>
                  <a:pt x="6480007" y="0"/>
                </a:lnTo>
                <a:lnTo>
                  <a:pt x="6480007" y="7199313"/>
                </a:lnTo>
                <a:lnTo>
                  <a:pt x="576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A12AEF2-9758-4520-B930-967F4B5A35AE}"/>
              </a:ext>
            </a:extLst>
          </p:cNvPr>
          <p:cNvSpPr/>
          <p:nvPr/>
        </p:nvSpPr>
        <p:spPr>
          <a:xfrm>
            <a:off x="1175170" y="2"/>
            <a:ext cx="7920007" cy="7199314"/>
          </a:xfrm>
          <a:custGeom>
            <a:avLst/>
            <a:gdLst>
              <a:gd name="connsiteX0" fmla="*/ 0 w 7920007"/>
              <a:gd name="connsiteY0" fmla="*/ 1 h 7199314"/>
              <a:gd name="connsiteX1" fmla="*/ 720000 w 7920007"/>
              <a:gd name="connsiteY1" fmla="*/ 1 h 7199314"/>
              <a:gd name="connsiteX2" fmla="*/ 720000 w 7920007"/>
              <a:gd name="connsiteY2" fmla="*/ 7199314 h 7199314"/>
              <a:gd name="connsiteX3" fmla="*/ 0 w 7920007"/>
              <a:gd name="connsiteY3" fmla="*/ 7199314 h 7199314"/>
              <a:gd name="connsiteX4" fmla="*/ 7200007 w 7920007"/>
              <a:gd name="connsiteY4" fmla="*/ 0 h 7199314"/>
              <a:gd name="connsiteX5" fmla="*/ 7920007 w 7920007"/>
              <a:gd name="connsiteY5" fmla="*/ 0 h 7199314"/>
              <a:gd name="connsiteX6" fmla="*/ 7920007 w 7920007"/>
              <a:gd name="connsiteY6" fmla="*/ 7199313 h 7199314"/>
              <a:gd name="connsiteX7" fmla="*/ 7200007 w 7920007"/>
              <a:gd name="connsiteY7" fmla="*/ 7199313 h 719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0007" h="7199314">
                <a:moveTo>
                  <a:pt x="0" y="1"/>
                </a:moveTo>
                <a:lnTo>
                  <a:pt x="720000" y="1"/>
                </a:lnTo>
                <a:lnTo>
                  <a:pt x="720000" y="7199314"/>
                </a:lnTo>
                <a:lnTo>
                  <a:pt x="0" y="7199314"/>
                </a:lnTo>
                <a:close/>
                <a:moveTo>
                  <a:pt x="7200007" y="0"/>
                </a:moveTo>
                <a:lnTo>
                  <a:pt x="7920007" y="0"/>
                </a:lnTo>
                <a:lnTo>
                  <a:pt x="7920007" y="7199313"/>
                </a:lnTo>
                <a:lnTo>
                  <a:pt x="720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2D445642-DA76-4516-AB07-37DF18DE84B7}"/>
              </a:ext>
            </a:extLst>
          </p:cNvPr>
          <p:cNvSpPr/>
          <p:nvPr/>
        </p:nvSpPr>
        <p:spPr>
          <a:xfrm>
            <a:off x="5170" y="6"/>
            <a:ext cx="10260007" cy="7199313"/>
          </a:xfrm>
          <a:custGeom>
            <a:avLst/>
            <a:gdLst>
              <a:gd name="connsiteX0" fmla="*/ 9810007 w 10260007"/>
              <a:gd name="connsiteY0" fmla="*/ 0 h 7199313"/>
              <a:gd name="connsiteX1" fmla="*/ 10260007 w 10260007"/>
              <a:gd name="connsiteY1" fmla="*/ 0 h 7199313"/>
              <a:gd name="connsiteX2" fmla="*/ 10260007 w 10260007"/>
              <a:gd name="connsiteY2" fmla="*/ 7199313 h 7199313"/>
              <a:gd name="connsiteX3" fmla="*/ 9810007 w 10260007"/>
              <a:gd name="connsiteY3" fmla="*/ 7199313 h 7199313"/>
              <a:gd name="connsiteX4" fmla="*/ 0 w 10260007"/>
              <a:gd name="connsiteY4" fmla="*/ 0 h 7199313"/>
              <a:gd name="connsiteX5" fmla="*/ 450000 w 10260007"/>
              <a:gd name="connsiteY5" fmla="*/ 0 h 7199313"/>
              <a:gd name="connsiteX6" fmla="*/ 450000 w 10260007"/>
              <a:gd name="connsiteY6" fmla="*/ 7199313 h 7199313"/>
              <a:gd name="connsiteX7" fmla="*/ 0 w 10260007"/>
              <a:gd name="connsiteY7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0007" h="7199313">
                <a:moveTo>
                  <a:pt x="9810007" y="0"/>
                </a:moveTo>
                <a:lnTo>
                  <a:pt x="10260007" y="0"/>
                </a:lnTo>
                <a:lnTo>
                  <a:pt x="10260007" y="7199313"/>
                </a:lnTo>
                <a:lnTo>
                  <a:pt x="9810007" y="7199313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199313"/>
                </a:lnTo>
                <a:lnTo>
                  <a:pt x="0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9B3C51B-757D-41B5-86B7-EAA26FC6BC84}"/>
              </a:ext>
            </a:extLst>
          </p:cNvPr>
          <p:cNvSpPr/>
          <p:nvPr/>
        </p:nvSpPr>
        <p:spPr>
          <a:xfrm>
            <a:off x="-2" y="1"/>
            <a:ext cx="45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C24E1EE-9C5D-4D0A-B4F8-B0A211B42122}"/>
              </a:ext>
            </a:extLst>
          </p:cNvPr>
          <p:cNvSpPr/>
          <p:nvPr/>
        </p:nvSpPr>
        <p:spPr>
          <a:xfrm>
            <a:off x="449998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437B8F2-14B7-455A-806F-504A70F620AA}"/>
              </a:ext>
            </a:extLst>
          </p:cNvPr>
          <p:cNvSpPr/>
          <p:nvPr/>
        </p:nvSpPr>
        <p:spPr>
          <a:xfrm>
            <a:off x="1169998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285B82F-6A2C-49BD-A2C3-648BF3A79D32}"/>
              </a:ext>
            </a:extLst>
          </p:cNvPr>
          <p:cNvSpPr/>
          <p:nvPr/>
        </p:nvSpPr>
        <p:spPr>
          <a:xfrm>
            <a:off x="1889998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61E5F70-63B0-4F26-B831-436E1DAA89C4}"/>
              </a:ext>
            </a:extLst>
          </p:cNvPr>
          <p:cNvSpPr/>
          <p:nvPr/>
        </p:nvSpPr>
        <p:spPr>
          <a:xfrm>
            <a:off x="2609998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B5109C3-5332-4C97-9279-C1F86A563AE7}"/>
              </a:ext>
            </a:extLst>
          </p:cNvPr>
          <p:cNvSpPr/>
          <p:nvPr/>
        </p:nvSpPr>
        <p:spPr>
          <a:xfrm>
            <a:off x="3328967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0356341-65E0-4D6F-BB70-65C11CEB7504}"/>
              </a:ext>
            </a:extLst>
          </p:cNvPr>
          <p:cNvSpPr/>
          <p:nvPr/>
        </p:nvSpPr>
        <p:spPr>
          <a:xfrm>
            <a:off x="4048967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07BFB42-5CC7-4855-B7AE-947B31748F44}"/>
              </a:ext>
            </a:extLst>
          </p:cNvPr>
          <p:cNvSpPr/>
          <p:nvPr/>
        </p:nvSpPr>
        <p:spPr>
          <a:xfrm>
            <a:off x="4767936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7AB812C-99B1-4223-A378-90C3B08138D1}"/>
              </a:ext>
            </a:extLst>
          </p:cNvPr>
          <p:cNvSpPr/>
          <p:nvPr/>
        </p:nvSpPr>
        <p:spPr>
          <a:xfrm>
            <a:off x="5486905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EF35899-30EC-4F57-B2DE-92224069AB86}"/>
              </a:ext>
            </a:extLst>
          </p:cNvPr>
          <p:cNvSpPr/>
          <p:nvPr/>
        </p:nvSpPr>
        <p:spPr>
          <a:xfrm>
            <a:off x="6926905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A1FC8D3-60B6-4AAB-A6BD-9C59574F4CF7}"/>
              </a:ext>
            </a:extLst>
          </p:cNvPr>
          <p:cNvSpPr/>
          <p:nvPr/>
        </p:nvSpPr>
        <p:spPr>
          <a:xfrm>
            <a:off x="8365874" y="0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0C0FF68-86A4-4D07-A6B0-295D85B870C2}"/>
              </a:ext>
            </a:extLst>
          </p:cNvPr>
          <p:cNvSpPr/>
          <p:nvPr/>
        </p:nvSpPr>
        <p:spPr>
          <a:xfrm>
            <a:off x="6206905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395C722-ECAC-4917-AE9B-63DB2B4DAC2A}"/>
              </a:ext>
            </a:extLst>
          </p:cNvPr>
          <p:cNvSpPr/>
          <p:nvPr/>
        </p:nvSpPr>
        <p:spPr>
          <a:xfrm>
            <a:off x="7646905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67DC7E8-552B-48AE-9A26-DEE3613C74F5}"/>
              </a:ext>
            </a:extLst>
          </p:cNvPr>
          <p:cNvSpPr/>
          <p:nvPr/>
        </p:nvSpPr>
        <p:spPr>
          <a:xfrm>
            <a:off x="9085874" y="-1"/>
            <a:ext cx="72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DB734EB-EAA4-4732-B541-2AD8BAC13F3F}"/>
              </a:ext>
            </a:extLst>
          </p:cNvPr>
          <p:cNvSpPr/>
          <p:nvPr/>
        </p:nvSpPr>
        <p:spPr>
          <a:xfrm>
            <a:off x="9804843" y="-1"/>
            <a:ext cx="450000" cy="71993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1FE3A44-9E9E-4007-80AF-1B218BFFFCB2}"/>
              </a:ext>
            </a:extLst>
          </p:cNvPr>
          <p:cNvSpPr/>
          <p:nvPr/>
        </p:nvSpPr>
        <p:spPr>
          <a:xfrm>
            <a:off x="-5162" y="-6"/>
            <a:ext cx="10265175" cy="7199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8DD7D23-8050-44B8-90E7-12454500F905}"/>
              </a:ext>
            </a:extLst>
          </p:cNvPr>
          <p:cNvSpPr/>
          <p:nvPr/>
        </p:nvSpPr>
        <p:spPr>
          <a:xfrm>
            <a:off x="6210" y="7199312"/>
            <a:ext cx="4768967" cy="7199313"/>
          </a:xfrm>
          <a:prstGeom prst="rect">
            <a:avLst/>
          </a:prstGeom>
          <a:gradFill>
            <a:gsLst>
              <a:gs pos="50000">
                <a:srgbClr val="3F03FA"/>
              </a:gs>
              <a:gs pos="0">
                <a:schemeClr val="tx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902D8BB-7C19-486B-8D8B-83673C59D38C}"/>
              </a:ext>
            </a:extLst>
          </p:cNvPr>
          <p:cNvSpPr/>
          <p:nvPr/>
        </p:nvSpPr>
        <p:spPr>
          <a:xfrm>
            <a:off x="5493115" y="7199312"/>
            <a:ext cx="4773108" cy="7199313"/>
          </a:xfrm>
          <a:prstGeom prst="rect">
            <a:avLst/>
          </a:prstGeom>
          <a:gradFill>
            <a:gsLst>
              <a:gs pos="50000">
                <a:srgbClr val="FE443A"/>
              </a:gs>
              <a:gs pos="0">
                <a:schemeClr val="tx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FA3D0B2-EDF0-4D67-A40B-CA1AD7D68C0C}"/>
              </a:ext>
            </a:extLst>
          </p:cNvPr>
          <p:cNvSpPr/>
          <p:nvPr/>
        </p:nvSpPr>
        <p:spPr>
          <a:xfrm>
            <a:off x="6210" y="0"/>
            <a:ext cx="10260013" cy="7199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52707DB-E8D6-446B-A300-DDCF98FD8EFD}"/>
              </a:ext>
            </a:extLst>
          </p:cNvPr>
          <p:cNvSpPr/>
          <p:nvPr/>
        </p:nvSpPr>
        <p:spPr>
          <a:xfrm>
            <a:off x="6210" y="0"/>
            <a:ext cx="4768967" cy="7199313"/>
          </a:xfrm>
          <a:prstGeom prst="rect">
            <a:avLst/>
          </a:pr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F46C48B-B3CA-4F9C-AD5A-006BDB0D1B27}"/>
              </a:ext>
            </a:extLst>
          </p:cNvPr>
          <p:cNvSpPr/>
          <p:nvPr/>
        </p:nvSpPr>
        <p:spPr>
          <a:xfrm>
            <a:off x="5493115" y="0"/>
            <a:ext cx="4768967" cy="7199313"/>
          </a:xfrm>
          <a:prstGeom prst="rect">
            <a:avLst/>
          </a:prstGeom>
          <a:solidFill>
            <a:srgbClr val="FE4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0A68E8A-AC23-4AD2-8456-A077795C4EC0}"/>
              </a:ext>
            </a:extLst>
          </p:cNvPr>
          <p:cNvGrpSpPr/>
          <p:nvPr/>
        </p:nvGrpSpPr>
        <p:grpSpPr>
          <a:xfrm>
            <a:off x="4052073" y="7"/>
            <a:ext cx="2157938" cy="7199313"/>
            <a:chOff x="4048969" y="1"/>
            <a:chExt cx="2157938" cy="7199313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9FAC9AF-EBE4-49A5-883F-D86ABDC7F068}"/>
                </a:ext>
              </a:extLst>
            </p:cNvPr>
            <p:cNvSpPr/>
            <p:nvPr/>
          </p:nvSpPr>
          <p:spPr>
            <a:xfrm>
              <a:off x="4048969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13BB249-CAF2-49B3-B375-6236D46529CD}"/>
                </a:ext>
              </a:extLst>
            </p:cNvPr>
            <p:cNvSpPr/>
            <p:nvPr/>
          </p:nvSpPr>
          <p:spPr>
            <a:xfrm>
              <a:off x="548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B08418F-DB9C-4BF5-97E2-DC85FE701172}"/>
              </a:ext>
            </a:extLst>
          </p:cNvPr>
          <p:cNvGrpSpPr/>
          <p:nvPr/>
        </p:nvGrpSpPr>
        <p:grpSpPr>
          <a:xfrm>
            <a:off x="2613104" y="7"/>
            <a:ext cx="5036907" cy="7199313"/>
            <a:chOff x="2610000" y="1"/>
            <a:chExt cx="5036907" cy="719931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A8C5828-6860-449B-ADDF-EED065F14398}"/>
                </a:ext>
              </a:extLst>
            </p:cNvPr>
            <p:cNvSpPr/>
            <p:nvPr/>
          </p:nvSpPr>
          <p:spPr>
            <a:xfrm>
              <a:off x="261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B78F6CE-928F-45A2-ACB7-B912895F85DA}"/>
                </a:ext>
              </a:extLst>
            </p:cNvPr>
            <p:cNvSpPr/>
            <p:nvPr/>
          </p:nvSpPr>
          <p:spPr>
            <a:xfrm>
              <a:off x="692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2A9778A-47FA-4F52-8DEF-0E7E1D0DBDE5}"/>
              </a:ext>
            </a:extLst>
          </p:cNvPr>
          <p:cNvGrpSpPr/>
          <p:nvPr/>
        </p:nvGrpSpPr>
        <p:grpSpPr>
          <a:xfrm>
            <a:off x="1173104" y="7"/>
            <a:ext cx="7915876" cy="7199313"/>
            <a:chOff x="1170000" y="1"/>
            <a:chExt cx="7915876" cy="7199313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9D72FC2-B17E-43DC-8820-F29395C02C84}"/>
                </a:ext>
              </a:extLst>
            </p:cNvPr>
            <p:cNvSpPr/>
            <p:nvPr/>
          </p:nvSpPr>
          <p:spPr>
            <a:xfrm>
              <a:off x="117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8832EA1-1C26-4B47-972A-19153AC8DC03}"/>
                </a:ext>
              </a:extLst>
            </p:cNvPr>
            <p:cNvSpPr/>
            <p:nvPr/>
          </p:nvSpPr>
          <p:spPr>
            <a:xfrm>
              <a:off x="8365876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D17758D-AEDA-4926-ADC3-9B8257D00634}"/>
              </a:ext>
            </a:extLst>
          </p:cNvPr>
          <p:cNvGrpSpPr/>
          <p:nvPr/>
        </p:nvGrpSpPr>
        <p:grpSpPr>
          <a:xfrm>
            <a:off x="3332073" y="6"/>
            <a:ext cx="3597938" cy="7199313"/>
            <a:chOff x="3328969" y="0"/>
            <a:chExt cx="3597938" cy="7199313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6844421-3B09-4B97-87E9-CD93DA5D2728}"/>
                </a:ext>
              </a:extLst>
            </p:cNvPr>
            <p:cNvSpPr/>
            <p:nvPr/>
          </p:nvSpPr>
          <p:spPr>
            <a:xfrm>
              <a:off x="3328969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8037A87-D7B5-4B43-96D9-799B94C5DEED}"/>
                </a:ext>
              </a:extLst>
            </p:cNvPr>
            <p:cNvSpPr/>
            <p:nvPr/>
          </p:nvSpPr>
          <p:spPr>
            <a:xfrm>
              <a:off x="620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7C386C9-783D-4779-B5BB-D945A21C3B9B}"/>
              </a:ext>
            </a:extLst>
          </p:cNvPr>
          <p:cNvGrpSpPr/>
          <p:nvPr/>
        </p:nvGrpSpPr>
        <p:grpSpPr>
          <a:xfrm>
            <a:off x="1893104" y="6"/>
            <a:ext cx="6476907" cy="7199313"/>
            <a:chOff x="1890000" y="0"/>
            <a:chExt cx="6476907" cy="7199313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7DD987C-93E2-4171-BD25-89F4161B99DA}"/>
                </a:ext>
              </a:extLst>
            </p:cNvPr>
            <p:cNvSpPr/>
            <p:nvPr/>
          </p:nvSpPr>
          <p:spPr>
            <a:xfrm>
              <a:off x="189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1B1999E8-8452-49A5-B417-F0B1443B678B}"/>
                </a:ext>
              </a:extLst>
            </p:cNvPr>
            <p:cNvSpPr/>
            <p:nvPr/>
          </p:nvSpPr>
          <p:spPr>
            <a:xfrm>
              <a:off x="764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CB9F2BD-65B1-4FF9-AE4C-CF3BBEF7F144}"/>
              </a:ext>
            </a:extLst>
          </p:cNvPr>
          <p:cNvGrpSpPr/>
          <p:nvPr/>
        </p:nvGrpSpPr>
        <p:grpSpPr>
          <a:xfrm>
            <a:off x="453104" y="6"/>
            <a:ext cx="9355876" cy="7199313"/>
            <a:chOff x="450000" y="0"/>
            <a:chExt cx="9355876" cy="7199313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5A3C0D0D-6DB8-4D49-883C-103AC0D57AC2}"/>
                </a:ext>
              </a:extLst>
            </p:cNvPr>
            <p:cNvSpPr/>
            <p:nvPr/>
          </p:nvSpPr>
          <p:spPr>
            <a:xfrm>
              <a:off x="45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AE20A09-85AB-4D55-8925-0C389E72AE6F}"/>
                </a:ext>
              </a:extLst>
            </p:cNvPr>
            <p:cNvSpPr/>
            <p:nvPr/>
          </p:nvSpPr>
          <p:spPr>
            <a:xfrm>
              <a:off x="9085876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C2992DC-69A3-4023-92B9-F3E915364906}"/>
              </a:ext>
            </a:extLst>
          </p:cNvPr>
          <p:cNvGrpSpPr/>
          <p:nvPr/>
        </p:nvGrpSpPr>
        <p:grpSpPr>
          <a:xfrm>
            <a:off x="3104" y="6"/>
            <a:ext cx="10254845" cy="7199315"/>
            <a:chOff x="0" y="0"/>
            <a:chExt cx="10254845" cy="7199315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0D462AA-97F3-4164-AB69-3E0E47059B97}"/>
                </a:ext>
              </a:extLst>
            </p:cNvPr>
            <p:cNvSpPr/>
            <p:nvPr/>
          </p:nvSpPr>
          <p:spPr>
            <a:xfrm>
              <a:off x="0" y="2"/>
              <a:ext cx="45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E467C46-9F4F-4718-9922-3C74FBC1D223}"/>
                </a:ext>
              </a:extLst>
            </p:cNvPr>
            <p:cNvSpPr/>
            <p:nvPr/>
          </p:nvSpPr>
          <p:spPr>
            <a:xfrm>
              <a:off x="9804845" y="0"/>
              <a:ext cx="45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6CA267EB-3DC9-4F39-AA24-FDD572266261}"/>
              </a:ext>
            </a:extLst>
          </p:cNvPr>
          <p:cNvSpPr/>
          <p:nvPr/>
        </p:nvSpPr>
        <p:spPr>
          <a:xfrm>
            <a:off x="453104" y="7"/>
            <a:ext cx="9360005" cy="7199312"/>
          </a:xfrm>
          <a:custGeom>
            <a:avLst/>
            <a:gdLst>
              <a:gd name="connsiteX0" fmla="*/ 8640006 w 9360005"/>
              <a:gd name="connsiteY0" fmla="*/ 2 h 7199312"/>
              <a:gd name="connsiteX1" fmla="*/ 9360005 w 9360005"/>
              <a:gd name="connsiteY1" fmla="*/ 2 h 7199312"/>
              <a:gd name="connsiteX2" fmla="*/ 9360005 w 9360005"/>
              <a:gd name="connsiteY2" fmla="*/ 7199312 h 7199312"/>
              <a:gd name="connsiteX3" fmla="*/ 8640006 w 9360005"/>
              <a:gd name="connsiteY3" fmla="*/ 7199312 h 7199312"/>
              <a:gd name="connsiteX4" fmla="*/ 0 w 9360005"/>
              <a:gd name="connsiteY4" fmla="*/ 0 h 7199312"/>
              <a:gd name="connsiteX5" fmla="*/ 719999 w 9360005"/>
              <a:gd name="connsiteY5" fmla="*/ 0 h 7199312"/>
              <a:gd name="connsiteX6" fmla="*/ 719999 w 9360005"/>
              <a:gd name="connsiteY6" fmla="*/ 7199310 h 7199312"/>
              <a:gd name="connsiteX7" fmla="*/ 0 w 9360005"/>
              <a:gd name="connsiteY7" fmla="*/ 719931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005" h="7199312">
                <a:moveTo>
                  <a:pt x="8640006" y="2"/>
                </a:moveTo>
                <a:lnTo>
                  <a:pt x="9360005" y="2"/>
                </a:lnTo>
                <a:lnTo>
                  <a:pt x="9360005" y="7199312"/>
                </a:lnTo>
                <a:lnTo>
                  <a:pt x="8640006" y="7199312"/>
                </a:lnTo>
                <a:close/>
                <a:moveTo>
                  <a:pt x="0" y="0"/>
                </a:moveTo>
                <a:lnTo>
                  <a:pt x="719999" y="0"/>
                </a:lnTo>
                <a:lnTo>
                  <a:pt x="719999" y="7199310"/>
                </a:lnTo>
                <a:lnTo>
                  <a:pt x="0" y="71993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C839A1B5-02F4-489E-98B3-B1EC45441FD1}"/>
              </a:ext>
            </a:extLst>
          </p:cNvPr>
          <p:cNvSpPr/>
          <p:nvPr/>
        </p:nvSpPr>
        <p:spPr>
          <a:xfrm>
            <a:off x="4773110" y="3"/>
            <a:ext cx="720000" cy="7199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B09093A3-6C4A-43AD-ABC8-385A6B54419A}"/>
              </a:ext>
            </a:extLst>
          </p:cNvPr>
          <p:cNvSpPr/>
          <p:nvPr/>
        </p:nvSpPr>
        <p:spPr>
          <a:xfrm>
            <a:off x="4053103" y="2"/>
            <a:ext cx="2160007" cy="7199317"/>
          </a:xfrm>
          <a:custGeom>
            <a:avLst/>
            <a:gdLst>
              <a:gd name="connsiteX0" fmla="*/ 0 w 2160007"/>
              <a:gd name="connsiteY0" fmla="*/ 4 h 7199317"/>
              <a:gd name="connsiteX1" fmla="*/ 720000 w 2160007"/>
              <a:gd name="connsiteY1" fmla="*/ 4 h 7199317"/>
              <a:gd name="connsiteX2" fmla="*/ 720000 w 2160007"/>
              <a:gd name="connsiteY2" fmla="*/ 7199317 h 7199317"/>
              <a:gd name="connsiteX3" fmla="*/ 0 w 2160007"/>
              <a:gd name="connsiteY3" fmla="*/ 7199317 h 7199317"/>
              <a:gd name="connsiteX4" fmla="*/ 1440007 w 2160007"/>
              <a:gd name="connsiteY4" fmla="*/ 0 h 7199317"/>
              <a:gd name="connsiteX5" fmla="*/ 2160007 w 2160007"/>
              <a:gd name="connsiteY5" fmla="*/ 0 h 7199317"/>
              <a:gd name="connsiteX6" fmla="*/ 2160007 w 2160007"/>
              <a:gd name="connsiteY6" fmla="*/ 7199313 h 7199317"/>
              <a:gd name="connsiteX7" fmla="*/ 1440007 w 2160007"/>
              <a:gd name="connsiteY7" fmla="*/ 7199313 h 71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7" h="7199317">
                <a:moveTo>
                  <a:pt x="0" y="4"/>
                </a:moveTo>
                <a:lnTo>
                  <a:pt x="720000" y="4"/>
                </a:lnTo>
                <a:lnTo>
                  <a:pt x="720000" y="7199317"/>
                </a:lnTo>
                <a:lnTo>
                  <a:pt x="0" y="7199317"/>
                </a:lnTo>
                <a:close/>
                <a:moveTo>
                  <a:pt x="1440007" y="0"/>
                </a:moveTo>
                <a:lnTo>
                  <a:pt x="2160007" y="0"/>
                </a:lnTo>
                <a:lnTo>
                  <a:pt x="2160007" y="7199313"/>
                </a:lnTo>
                <a:lnTo>
                  <a:pt x="144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5EBF5C59-2B0B-4FEE-AC08-3C91288CFFA5}"/>
              </a:ext>
            </a:extLst>
          </p:cNvPr>
          <p:cNvSpPr/>
          <p:nvPr/>
        </p:nvSpPr>
        <p:spPr>
          <a:xfrm>
            <a:off x="3333103" y="0"/>
            <a:ext cx="3600007" cy="7199318"/>
          </a:xfrm>
          <a:custGeom>
            <a:avLst/>
            <a:gdLst>
              <a:gd name="connsiteX0" fmla="*/ 0 w 3600007"/>
              <a:gd name="connsiteY0" fmla="*/ 5 h 7199318"/>
              <a:gd name="connsiteX1" fmla="*/ 720000 w 3600007"/>
              <a:gd name="connsiteY1" fmla="*/ 5 h 7199318"/>
              <a:gd name="connsiteX2" fmla="*/ 720000 w 3600007"/>
              <a:gd name="connsiteY2" fmla="*/ 7199318 h 7199318"/>
              <a:gd name="connsiteX3" fmla="*/ 0 w 3600007"/>
              <a:gd name="connsiteY3" fmla="*/ 7199318 h 7199318"/>
              <a:gd name="connsiteX4" fmla="*/ 2880007 w 3600007"/>
              <a:gd name="connsiteY4" fmla="*/ 0 h 7199318"/>
              <a:gd name="connsiteX5" fmla="*/ 3600007 w 3600007"/>
              <a:gd name="connsiteY5" fmla="*/ 0 h 7199318"/>
              <a:gd name="connsiteX6" fmla="*/ 3600007 w 3600007"/>
              <a:gd name="connsiteY6" fmla="*/ 7199313 h 7199318"/>
              <a:gd name="connsiteX7" fmla="*/ 2880007 w 3600007"/>
              <a:gd name="connsiteY7" fmla="*/ 7199313 h 719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0007" h="7199318">
                <a:moveTo>
                  <a:pt x="0" y="5"/>
                </a:moveTo>
                <a:lnTo>
                  <a:pt x="720000" y="5"/>
                </a:lnTo>
                <a:lnTo>
                  <a:pt x="720000" y="7199318"/>
                </a:lnTo>
                <a:lnTo>
                  <a:pt x="0" y="7199318"/>
                </a:lnTo>
                <a:close/>
                <a:moveTo>
                  <a:pt x="2880007" y="0"/>
                </a:moveTo>
                <a:lnTo>
                  <a:pt x="3600007" y="0"/>
                </a:lnTo>
                <a:lnTo>
                  <a:pt x="3600007" y="7199313"/>
                </a:lnTo>
                <a:lnTo>
                  <a:pt x="288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7F96398C-6D3B-4EBC-8CB1-406D88B3243B}"/>
              </a:ext>
            </a:extLst>
          </p:cNvPr>
          <p:cNvSpPr/>
          <p:nvPr/>
        </p:nvSpPr>
        <p:spPr>
          <a:xfrm>
            <a:off x="2613103" y="2"/>
            <a:ext cx="5040007" cy="7199316"/>
          </a:xfrm>
          <a:custGeom>
            <a:avLst/>
            <a:gdLst>
              <a:gd name="connsiteX0" fmla="*/ 0 w 5040007"/>
              <a:gd name="connsiteY0" fmla="*/ 3 h 7199316"/>
              <a:gd name="connsiteX1" fmla="*/ 720000 w 5040007"/>
              <a:gd name="connsiteY1" fmla="*/ 3 h 7199316"/>
              <a:gd name="connsiteX2" fmla="*/ 720000 w 5040007"/>
              <a:gd name="connsiteY2" fmla="*/ 7199316 h 7199316"/>
              <a:gd name="connsiteX3" fmla="*/ 0 w 5040007"/>
              <a:gd name="connsiteY3" fmla="*/ 7199316 h 7199316"/>
              <a:gd name="connsiteX4" fmla="*/ 4320007 w 5040007"/>
              <a:gd name="connsiteY4" fmla="*/ 0 h 7199316"/>
              <a:gd name="connsiteX5" fmla="*/ 5040007 w 5040007"/>
              <a:gd name="connsiteY5" fmla="*/ 0 h 7199316"/>
              <a:gd name="connsiteX6" fmla="*/ 5040007 w 5040007"/>
              <a:gd name="connsiteY6" fmla="*/ 7199313 h 7199316"/>
              <a:gd name="connsiteX7" fmla="*/ 4320007 w 504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4320007" y="0"/>
                </a:moveTo>
                <a:lnTo>
                  <a:pt x="5040007" y="0"/>
                </a:lnTo>
                <a:lnTo>
                  <a:pt x="5040007" y="7199313"/>
                </a:lnTo>
                <a:lnTo>
                  <a:pt x="432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123C83E0-A77E-4B83-8B71-67A9FD2F0593}"/>
              </a:ext>
            </a:extLst>
          </p:cNvPr>
          <p:cNvSpPr/>
          <p:nvPr/>
        </p:nvSpPr>
        <p:spPr>
          <a:xfrm>
            <a:off x="1893103" y="2"/>
            <a:ext cx="6480007" cy="7199316"/>
          </a:xfrm>
          <a:custGeom>
            <a:avLst/>
            <a:gdLst>
              <a:gd name="connsiteX0" fmla="*/ 0 w 6480007"/>
              <a:gd name="connsiteY0" fmla="*/ 3 h 7199316"/>
              <a:gd name="connsiteX1" fmla="*/ 720000 w 6480007"/>
              <a:gd name="connsiteY1" fmla="*/ 3 h 7199316"/>
              <a:gd name="connsiteX2" fmla="*/ 720000 w 6480007"/>
              <a:gd name="connsiteY2" fmla="*/ 7199316 h 7199316"/>
              <a:gd name="connsiteX3" fmla="*/ 0 w 6480007"/>
              <a:gd name="connsiteY3" fmla="*/ 7199316 h 7199316"/>
              <a:gd name="connsiteX4" fmla="*/ 5760007 w 6480007"/>
              <a:gd name="connsiteY4" fmla="*/ 0 h 7199316"/>
              <a:gd name="connsiteX5" fmla="*/ 6480007 w 6480007"/>
              <a:gd name="connsiteY5" fmla="*/ 0 h 7199316"/>
              <a:gd name="connsiteX6" fmla="*/ 6480007 w 6480007"/>
              <a:gd name="connsiteY6" fmla="*/ 7199313 h 7199316"/>
              <a:gd name="connsiteX7" fmla="*/ 5760007 w 648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5760007" y="0"/>
                </a:moveTo>
                <a:lnTo>
                  <a:pt x="6480007" y="0"/>
                </a:lnTo>
                <a:lnTo>
                  <a:pt x="6480007" y="7199313"/>
                </a:lnTo>
                <a:lnTo>
                  <a:pt x="576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3C9D5F51-D592-452E-947E-96C3E9A55602}"/>
              </a:ext>
            </a:extLst>
          </p:cNvPr>
          <p:cNvSpPr/>
          <p:nvPr/>
        </p:nvSpPr>
        <p:spPr>
          <a:xfrm>
            <a:off x="1173103" y="2"/>
            <a:ext cx="7920007" cy="7199314"/>
          </a:xfrm>
          <a:custGeom>
            <a:avLst/>
            <a:gdLst>
              <a:gd name="connsiteX0" fmla="*/ 0 w 7920007"/>
              <a:gd name="connsiteY0" fmla="*/ 1 h 7199314"/>
              <a:gd name="connsiteX1" fmla="*/ 720000 w 7920007"/>
              <a:gd name="connsiteY1" fmla="*/ 1 h 7199314"/>
              <a:gd name="connsiteX2" fmla="*/ 720000 w 7920007"/>
              <a:gd name="connsiteY2" fmla="*/ 7199314 h 7199314"/>
              <a:gd name="connsiteX3" fmla="*/ 0 w 7920007"/>
              <a:gd name="connsiteY3" fmla="*/ 7199314 h 7199314"/>
              <a:gd name="connsiteX4" fmla="*/ 7200007 w 7920007"/>
              <a:gd name="connsiteY4" fmla="*/ 0 h 7199314"/>
              <a:gd name="connsiteX5" fmla="*/ 7920007 w 7920007"/>
              <a:gd name="connsiteY5" fmla="*/ 0 h 7199314"/>
              <a:gd name="connsiteX6" fmla="*/ 7920007 w 7920007"/>
              <a:gd name="connsiteY6" fmla="*/ 7199313 h 7199314"/>
              <a:gd name="connsiteX7" fmla="*/ 7200007 w 7920007"/>
              <a:gd name="connsiteY7" fmla="*/ 7199313 h 719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0007" h="7199314">
                <a:moveTo>
                  <a:pt x="0" y="1"/>
                </a:moveTo>
                <a:lnTo>
                  <a:pt x="720000" y="1"/>
                </a:lnTo>
                <a:lnTo>
                  <a:pt x="720000" y="7199314"/>
                </a:lnTo>
                <a:lnTo>
                  <a:pt x="0" y="7199314"/>
                </a:lnTo>
                <a:close/>
                <a:moveTo>
                  <a:pt x="7200007" y="0"/>
                </a:moveTo>
                <a:lnTo>
                  <a:pt x="7920007" y="0"/>
                </a:lnTo>
                <a:lnTo>
                  <a:pt x="7920007" y="7199313"/>
                </a:lnTo>
                <a:lnTo>
                  <a:pt x="720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36317313-0617-43AE-93C4-BFFF4E5C3791}"/>
              </a:ext>
            </a:extLst>
          </p:cNvPr>
          <p:cNvSpPr/>
          <p:nvPr/>
        </p:nvSpPr>
        <p:spPr>
          <a:xfrm>
            <a:off x="3103" y="6"/>
            <a:ext cx="10260007" cy="7199313"/>
          </a:xfrm>
          <a:custGeom>
            <a:avLst/>
            <a:gdLst>
              <a:gd name="connsiteX0" fmla="*/ 9810007 w 10260007"/>
              <a:gd name="connsiteY0" fmla="*/ 0 h 7199313"/>
              <a:gd name="connsiteX1" fmla="*/ 10260007 w 10260007"/>
              <a:gd name="connsiteY1" fmla="*/ 0 h 7199313"/>
              <a:gd name="connsiteX2" fmla="*/ 10260007 w 10260007"/>
              <a:gd name="connsiteY2" fmla="*/ 7199313 h 7199313"/>
              <a:gd name="connsiteX3" fmla="*/ 9810007 w 10260007"/>
              <a:gd name="connsiteY3" fmla="*/ 7199313 h 7199313"/>
              <a:gd name="connsiteX4" fmla="*/ 0 w 10260007"/>
              <a:gd name="connsiteY4" fmla="*/ 0 h 7199313"/>
              <a:gd name="connsiteX5" fmla="*/ 450000 w 10260007"/>
              <a:gd name="connsiteY5" fmla="*/ 0 h 7199313"/>
              <a:gd name="connsiteX6" fmla="*/ 450000 w 10260007"/>
              <a:gd name="connsiteY6" fmla="*/ 7199313 h 7199313"/>
              <a:gd name="connsiteX7" fmla="*/ 0 w 10260007"/>
              <a:gd name="connsiteY7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0007" h="7199313">
                <a:moveTo>
                  <a:pt x="9810007" y="0"/>
                </a:moveTo>
                <a:lnTo>
                  <a:pt x="10260007" y="0"/>
                </a:lnTo>
                <a:lnTo>
                  <a:pt x="10260007" y="7199313"/>
                </a:lnTo>
                <a:lnTo>
                  <a:pt x="9810007" y="7199313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199313"/>
                </a:lnTo>
                <a:lnTo>
                  <a:pt x="0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DF1C60D2-3D7A-4D23-B624-E2175B91D16D}"/>
              </a:ext>
            </a:extLst>
          </p:cNvPr>
          <p:cNvSpPr/>
          <p:nvPr/>
        </p:nvSpPr>
        <p:spPr>
          <a:xfrm>
            <a:off x="1037" y="343"/>
            <a:ext cx="10260014" cy="7201028"/>
          </a:xfrm>
          <a:custGeom>
            <a:avLst/>
            <a:gdLst>
              <a:gd name="connsiteX0" fmla="*/ 4049987 w 10260014"/>
              <a:gd name="connsiteY0" fmla="*/ 6479655 h 7199655"/>
              <a:gd name="connsiteX1" fmla="*/ 4769986 w 10260014"/>
              <a:gd name="connsiteY1" fmla="*/ 6479655 h 7199655"/>
              <a:gd name="connsiteX2" fmla="*/ 4769986 w 10260014"/>
              <a:gd name="connsiteY2" fmla="*/ 7199655 h 7199655"/>
              <a:gd name="connsiteX3" fmla="*/ 4049987 w 10260014"/>
              <a:gd name="connsiteY3" fmla="*/ 7199655 h 7199655"/>
              <a:gd name="connsiteX4" fmla="*/ 8370012 w 10260014"/>
              <a:gd name="connsiteY4" fmla="*/ 5759998 h 7199655"/>
              <a:gd name="connsiteX5" fmla="*/ 9090012 w 10260014"/>
              <a:gd name="connsiteY5" fmla="*/ 5759998 h 7199655"/>
              <a:gd name="connsiteX6" fmla="*/ 9090012 w 10260014"/>
              <a:gd name="connsiteY6" fmla="*/ 6479998 h 7199655"/>
              <a:gd name="connsiteX7" fmla="*/ 8370012 w 10260014"/>
              <a:gd name="connsiteY7" fmla="*/ 6479998 h 7199655"/>
              <a:gd name="connsiteX8" fmla="*/ 1890001 w 10260014"/>
              <a:gd name="connsiteY8" fmla="*/ 5759655 h 7199655"/>
              <a:gd name="connsiteX9" fmla="*/ 2610001 w 10260014"/>
              <a:gd name="connsiteY9" fmla="*/ 5759655 h 7199655"/>
              <a:gd name="connsiteX10" fmla="*/ 2610001 w 10260014"/>
              <a:gd name="connsiteY10" fmla="*/ 6479655 h 7199655"/>
              <a:gd name="connsiteX11" fmla="*/ 1890001 w 10260014"/>
              <a:gd name="connsiteY11" fmla="*/ 6479655 h 7199655"/>
              <a:gd name="connsiteX12" fmla="*/ 5490025 w 10260014"/>
              <a:gd name="connsiteY12" fmla="*/ 5039655 h 7199655"/>
              <a:gd name="connsiteX13" fmla="*/ 6210025 w 10260014"/>
              <a:gd name="connsiteY13" fmla="*/ 5039655 h 7199655"/>
              <a:gd name="connsiteX14" fmla="*/ 6210025 w 10260014"/>
              <a:gd name="connsiteY14" fmla="*/ 5759655 h 7199655"/>
              <a:gd name="connsiteX15" fmla="*/ 5490025 w 10260014"/>
              <a:gd name="connsiteY15" fmla="*/ 5759655 h 7199655"/>
              <a:gd name="connsiteX16" fmla="*/ 7650019 w 10260014"/>
              <a:gd name="connsiteY16" fmla="*/ 4319655 h 7199655"/>
              <a:gd name="connsiteX17" fmla="*/ 8370019 w 10260014"/>
              <a:gd name="connsiteY17" fmla="*/ 4319655 h 7199655"/>
              <a:gd name="connsiteX18" fmla="*/ 8370019 w 10260014"/>
              <a:gd name="connsiteY18" fmla="*/ 5039655 h 7199655"/>
              <a:gd name="connsiteX19" fmla="*/ 7650019 w 10260014"/>
              <a:gd name="connsiteY19" fmla="*/ 5039655 h 7199655"/>
              <a:gd name="connsiteX20" fmla="*/ 2609999 w 10260014"/>
              <a:gd name="connsiteY20" fmla="*/ 4319312 h 7199655"/>
              <a:gd name="connsiteX21" fmla="*/ 3329998 w 10260014"/>
              <a:gd name="connsiteY21" fmla="*/ 4319312 h 7199655"/>
              <a:gd name="connsiteX22" fmla="*/ 3329998 w 10260014"/>
              <a:gd name="connsiteY22" fmla="*/ 5039312 h 7199655"/>
              <a:gd name="connsiteX23" fmla="*/ 2609999 w 10260014"/>
              <a:gd name="connsiteY23" fmla="*/ 5039312 h 7199655"/>
              <a:gd name="connsiteX24" fmla="*/ 450001 w 10260014"/>
              <a:gd name="connsiteY24" fmla="*/ 3599312 h 7199655"/>
              <a:gd name="connsiteX25" fmla="*/ 1170001 w 10260014"/>
              <a:gd name="connsiteY25" fmla="*/ 3599312 h 7199655"/>
              <a:gd name="connsiteX26" fmla="*/ 1170001 w 10260014"/>
              <a:gd name="connsiteY26" fmla="*/ 4319312 h 7199655"/>
              <a:gd name="connsiteX27" fmla="*/ 450001 w 10260014"/>
              <a:gd name="connsiteY27" fmla="*/ 4319312 h 7199655"/>
              <a:gd name="connsiteX28" fmla="*/ 4770024 w 10260014"/>
              <a:gd name="connsiteY28" fmla="*/ 2880000 h 7199655"/>
              <a:gd name="connsiteX29" fmla="*/ 5490024 w 10260014"/>
              <a:gd name="connsiteY29" fmla="*/ 2880000 h 7199655"/>
              <a:gd name="connsiteX30" fmla="*/ 5490024 w 10260014"/>
              <a:gd name="connsiteY30" fmla="*/ 3599999 h 7199655"/>
              <a:gd name="connsiteX31" fmla="*/ 4770024 w 10260014"/>
              <a:gd name="connsiteY31" fmla="*/ 3599999 h 7199655"/>
              <a:gd name="connsiteX32" fmla="*/ 9089998 w 10260014"/>
              <a:gd name="connsiteY32" fmla="*/ 2879313 h 7199655"/>
              <a:gd name="connsiteX33" fmla="*/ 9809998 w 10260014"/>
              <a:gd name="connsiteY33" fmla="*/ 2879313 h 7199655"/>
              <a:gd name="connsiteX34" fmla="*/ 9809998 w 10260014"/>
              <a:gd name="connsiteY34" fmla="*/ 3599313 h 7199655"/>
              <a:gd name="connsiteX35" fmla="*/ 9089998 w 10260014"/>
              <a:gd name="connsiteY35" fmla="*/ 3599313 h 7199655"/>
              <a:gd name="connsiteX36" fmla="*/ 1170001 w 10260014"/>
              <a:gd name="connsiteY36" fmla="*/ 2159657 h 7199655"/>
              <a:gd name="connsiteX37" fmla="*/ 1890001 w 10260014"/>
              <a:gd name="connsiteY37" fmla="*/ 2159657 h 7199655"/>
              <a:gd name="connsiteX38" fmla="*/ 1890001 w 10260014"/>
              <a:gd name="connsiteY38" fmla="*/ 2879656 h 7199655"/>
              <a:gd name="connsiteX39" fmla="*/ 1170001 w 10260014"/>
              <a:gd name="connsiteY39" fmla="*/ 2879656 h 7199655"/>
              <a:gd name="connsiteX40" fmla="*/ 6210023 w 10260014"/>
              <a:gd name="connsiteY40" fmla="*/ 1440343 h 7199655"/>
              <a:gd name="connsiteX41" fmla="*/ 6930023 w 10260014"/>
              <a:gd name="connsiteY41" fmla="*/ 1440343 h 7199655"/>
              <a:gd name="connsiteX42" fmla="*/ 6930023 w 10260014"/>
              <a:gd name="connsiteY42" fmla="*/ 2160343 h 7199655"/>
              <a:gd name="connsiteX43" fmla="*/ 6210023 w 10260014"/>
              <a:gd name="connsiteY43" fmla="*/ 2160343 h 7199655"/>
              <a:gd name="connsiteX44" fmla="*/ 3329994 w 10260014"/>
              <a:gd name="connsiteY44" fmla="*/ 719657 h 7199655"/>
              <a:gd name="connsiteX45" fmla="*/ 4049994 w 10260014"/>
              <a:gd name="connsiteY45" fmla="*/ 719657 h 7199655"/>
              <a:gd name="connsiteX46" fmla="*/ 4049994 w 10260014"/>
              <a:gd name="connsiteY46" fmla="*/ 1439657 h 7199655"/>
              <a:gd name="connsiteX47" fmla="*/ 3329994 w 10260014"/>
              <a:gd name="connsiteY47" fmla="*/ 1439657 h 7199655"/>
              <a:gd name="connsiteX48" fmla="*/ 9809991 w 10260014"/>
              <a:gd name="connsiteY48" fmla="*/ 718284 h 7199655"/>
              <a:gd name="connsiteX49" fmla="*/ 10260014 w 10260014"/>
              <a:gd name="connsiteY49" fmla="*/ 718284 h 7199655"/>
              <a:gd name="connsiteX50" fmla="*/ 10260014 w 10260014"/>
              <a:gd name="connsiteY50" fmla="*/ 1438284 h 7199655"/>
              <a:gd name="connsiteX51" fmla="*/ 9809991 w 10260014"/>
              <a:gd name="connsiteY51" fmla="*/ 1438284 h 7199655"/>
              <a:gd name="connsiteX52" fmla="*/ 0 w 10260014"/>
              <a:gd name="connsiteY52" fmla="*/ 0 h 7199655"/>
              <a:gd name="connsiteX53" fmla="*/ 450000 w 10260014"/>
              <a:gd name="connsiteY53" fmla="*/ 0 h 7199655"/>
              <a:gd name="connsiteX54" fmla="*/ 450000 w 10260014"/>
              <a:gd name="connsiteY54" fmla="*/ 720000 h 7199655"/>
              <a:gd name="connsiteX55" fmla="*/ 0 w 10260014"/>
              <a:gd name="connsiteY55" fmla="*/ 720000 h 7199655"/>
              <a:gd name="connsiteX56" fmla="*/ 6930021 w 10260014"/>
              <a:gd name="connsiteY56" fmla="*/ 0 h 7199655"/>
              <a:gd name="connsiteX57" fmla="*/ 7650021 w 10260014"/>
              <a:gd name="connsiteY57" fmla="*/ 0 h 7199655"/>
              <a:gd name="connsiteX58" fmla="*/ 7650021 w 10260014"/>
              <a:gd name="connsiteY58" fmla="*/ 720000 h 7199655"/>
              <a:gd name="connsiteX59" fmla="*/ 6930021 w 10260014"/>
              <a:gd name="connsiteY59" fmla="*/ 720000 h 71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4" h="7199655">
                <a:moveTo>
                  <a:pt x="4049987" y="6479655"/>
                </a:moveTo>
                <a:lnTo>
                  <a:pt x="4769986" y="6479655"/>
                </a:lnTo>
                <a:lnTo>
                  <a:pt x="4769986" y="7199655"/>
                </a:lnTo>
                <a:lnTo>
                  <a:pt x="4049987" y="7199655"/>
                </a:lnTo>
                <a:close/>
                <a:moveTo>
                  <a:pt x="8370012" y="5759998"/>
                </a:moveTo>
                <a:lnTo>
                  <a:pt x="9090012" y="5759998"/>
                </a:lnTo>
                <a:lnTo>
                  <a:pt x="9090012" y="6479998"/>
                </a:lnTo>
                <a:lnTo>
                  <a:pt x="8370012" y="6479998"/>
                </a:lnTo>
                <a:close/>
                <a:moveTo>
                  <a:pt x="1890001" y="5759655"/>
                </a:moveTo>
                <a:lnTo>
                  <a:pt x="2610001" y="5759655"/>
                </a:lnTo>
                <a:lnTo>
                  <a:pt x="2610001" y="6479655"/>
                </a:lnTo>
                <a:lnTo>
                  <a:pt x="1890001" y="6479655"/>
                </a:lnTo>
                <a:close/>
                <a:moveTo>
                  <a:pt x="5490025" y="5039655"/>
                </a:moveTo>
                <a:lnTo>
                  <a:pt x="6210025" y="5039655"/>
                </a:lnTo>
                <a:lnTo>
                  <a:pt x="6210025" y="5759655"/>
                </a:lnTo>
                <a:lnTo>
                  <a:pt x="5490025" y="5759655"/>
                </a:lnTo>
                <a:close/>
                <a:moveTo>
                  <a:pt x="7650019" y="4319655"/>
                </a:moveTo>
                <a:lnTo>
                  <a:pt x="8370019" y="4319655"/>
                </a:lnTo>
                <a:lnTo>
                  <a:pt x="8370019" y="5039655"/>
                </a:lnTo>
                <a:lnTo>
                  <a:pt x="7650019" y="5039655"/>
                </a:lnTo>
                <a:close/>
                <a:moveTo>
                  <a:pt x="2609999" y="4319312"/>
                </a:moveTo>
                <a:lnTo>
                  <a:pt x="3329998" y="4319312"/>
                </a:lnTo>
                <a:lnTo>
                  <a:pt x="3329998" y="5039312"/>
                </a:lnTo>
                <a:lnTo>
                  <a:pt x="2609999" y="5039312"/>
                </a:lnTo>
                <a:close/>
                <a:moveTo>
                  <a:pt x="450001" y="3599312"/>
                </a:moveTo>
                <a:lnTo>
                  <a:pt x="1170001" y="3599312"/>
                </a:lnTo>
                <a:lnTo>
                  <a:pt x="1170001" y="4319312"/>
                </a:lnTo>
                <a:lnTo>
                  <a:pt x="450001" y="4319312"/>
                </a:lnTo>
                <a:close/>
                <a:moveTo>
                  <a:pt x="4770024" y="2880000"/>
                </a:moveTo>
                <a:lnTo>
                  <a:pt x="5490024" y="2880000"/>
                </a:lnTo>
                <a:lnTo>
                  <a:pt x="5490024" y="3599999"/>
                </a:lnTo>
                <a:lnTo>
                  <a:pt x="4770024" y="3599999"/>
                </a:lnTo>
                <a:close/>
                <a:moveTo>
                  <a:pt x="9089998" y="2879313"/>
                </a:moveTo>
                <a:lnTo>
                  <a:pt x="9809998" y="2879313"/>
                </a:lnTo>
                <a:lnTo>
                  <a:pt x="9809998" y="3599313"/>
                </a:lnTo>
                <a:lnTo>
                  <a:pt x="9089998" y="3599313"/>
                </a:lnTo>
                <a:close/>
                <a:moveTo>
                  <a:pt x="1170001" y="2159657"/>
                </a:moveTo>
                <a:lnTo>
                  <a:pt x="1890001" y="2159657"/>
                </a:lnTo>
                <a:lnTo>
                  <a:pt x="1890001" y="2879656"/>
                </a:lnTo>
                <a:lnTo>
                  <a:pt x="1170001" y="2879656"/>
                </a:lnTo>
                <a:close/>
                <a:moveTo>
                  <a:pt x="6210023" y="1440343"/>
                </a:moveTo>
                <a:lnTo>
                  <a:pt x="6930023" y="1440343"/>
                </a:lnTo>
                <a:lnTo>
                  <a:pt x="6930023" y="2160343"/>
                </a:lnTo>
                <a:lnTo>
                  <a:pt x="6210023" y="2160343"/>
                </a:lnTo>
                <a:close/>
                <a:moveTo>
                  <a:pt x="3329994" y="719657"/>
                </a:moveTo>
                <a:lnTo>
                  <a:pt x="4049994" y="719657"/>
                </a:lnTo>
                <a:lnTo>
                  <a:pt x="4049994" y="1439657"/>
                </a:lnTo>
                <a:lnTo>
                  <a:pt x="3329994" y="1439657"/>
                </a:lnTo>
                <a:close/>
                <a:moveTo>
                  <a:pt x="9809991" y="718284"/>
                </a:moveTo>
                <a:lnTo>
                  <a:pt x="10260014" y="718284"/>
                </a:lnTo>
                <a:lnTo>
                  <a:pt x="10260014" y="1438284"/>
                </a:lnTo>
                <a:lnTo>
                  <a:pt x="9809991" y="1438284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20000"/>
                </a:lnTo>
                <a:lnTo>
                  <a:pt x="0" y="720000"/>
                </a:lnTo>
                <a:close/>
                <a:moveTo>
                  <a:pt x="6930021" y="0"/>
                </a:moveTo>
                <a:lnTo>
                  <a:pt x="7650021" y="0"/>
                </a:lnTo>
                <a:lnTo>
                  <a:pt x="7650021" y="720000"/>
                </a:lnTo>
                <a:lnTo>
                  <a:pt x="6930021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62DA68E6-F89C-42B8-9822-45495140FB4C}"/>
              </a:ext>
            </a:extLst>
          </p:cNvPr>
          <p:cNvSpPr/>
          <p:nvPr/>
        </p:nvSpPr>
        <p:spPr>
          <a:xfrm>
            <a:off x="1038" y="2058"/>
            <a:ext cx="9809999" cy="7199312"/>
          </a:xfrm>
          <a:custGeom>
            <a:avLst/>
            <a:gdLst>
              <a:gd name="connsiteX0" fmla="*/ 2609996 w 9809999"/>
              <a:gd name="connsiteY0" fmla="*/ 6479312 h 7199312"/>
              <a:gd name="connsiteX1" fmla="*/ 3329996 w 9809999"/>
              <a:gd name="connsiteY1" fmla="*/ 6479312 h 7199312"/>
              <a:gd name="connsiteX2" fmla="*/ 3329996 w 9809999"/>
              <a:gd name="connsiteY2" fmla="*/ 7199312 h 7199312"/>
              <a:gd name="connsiteX3" fmla="*/ 2609996 w 9809999"/>
              <a:gd name="connsiteY3" fmla="*/ 7199312 h 7199312"/>
              <a:gd name="connsiteX4" fmla="*/ 9089999 w 9809999"/>
              <a:gd name="connsiteY4" fmla="*/ 5758969 h 7199312"/>
              <a:gd name="connsiteX5" fmla="*/ 9809999 w 9809999"/>
              <a:gd name="connsiteY5" fmla="*/ 5758969 h 7199312"/>
              <a:gd name="connsiteX6" fmla="*/ 9809999 w 9809999"/>
              <a:gd name="connsiteY6" fmla="*/ 6478969 h 7199312"/>
              <a:gd name="connsiteX7" fmla="*/ 9089999 w 9809999"/>
              <a:gd name="connsiteY7" fmla="*/ 6478969 h 7199312"/>
              <a:gd name="connsiteX8" fmla="*/ 6210023 w 9809999"/>
              <a:gd name="connsiteY8" fmla="*/ 5039998 h 7199312"/>
              <a:gd name="connsiteX9" fmla="*/ 6930023 w 9809999"/>
              <a:gd name="connsiteY9" fmla="*/ 5039998 h 7199312"/>
              <a:gd name="connsiteX10" fmla="*/ 6930023 w 9809999"/>
              <a:gd name="connsiteY10" fmla="*/ 5759998 h 7199312"/>
              <a:gd name="connsiteX11" fmla="*/ 6210023 w 9809999"/>
              <a:gd name="connsiteY11" fmla="*/ 5759998 h 7199312"/>
              <a:gd name="connsiteX12" fmla="*/ 4770024 w 9809999"/>
              <a:gd name="connsiteY12" fmla="*/ 3599655 h 7199312"/>
              <a:gd name="connsiteX13" fmla="*/ 5490024 w 9809999"/>
              <a:gd name="connsiteY13" fmla="*/ 3599655 h 7199312"/>
              <a:gd name="connsiteX14" fmla="*/ 5490024 w 9809999"/>
              <a:gd name="connsiteY14" fmla="*/ 4319655 h 7199312"/>
              <a:gd name="connsiteX15" fmla="*/ 4770024 w 9809999"/>
              <a:gd name="connsiteY15" fmla="*/ 4319655 h 7199312"/>
              <a:gd name="connsiteX16" fmla="*/ 1169999 w 9809999"/>
              <a:gd name="connsiteY16" fmla="*/ 2879657 h 7199312"/>
              <a:gd name="connsiteX17" fmla="*/ 1889999 w 9809999"/>
              <a:gd name="connsiteY17" fmla="*/ 2879657 h 7199312"/>
              <a:gd name="connsiteX18" fmla="*/ 1889999 w 9809999"/>
              <a:gd name="connsiteY18" fmla="*/ 3599656 h 7199312"/>
              <a:gd name="connsiteX19" fmla="*/ 1169999 w 9809999"/>
              <a:gd name="connsiteY19" fmla="*/ 3599656 h 7199312"/>
              <a:gd name="connsiteX20" fmla="*/ 8370010 w 9809999"/>
              <a:gd name="connsiteY20" fmla="*/ 2160343 h 7199312"/>
              <a:gd name="connsiteX21" fmla="*/ 9090010 w 9809999"/>
              <a:gd name="connsiteY21" fmla="*/ 2160343 h 7199312"/>
              <a:gd name="connsiteX22" fmla="*/ 9090010 w 9809999"/>
              <a:gd name="connsiteY22" fmla="*/ 2880342 h 7199312"/>
              <a:gd name="connsiteX23" fmla="*/ 8370010 w 9809999"/>
              <a:gd name="connsiteY23" fmla="*/ 2880342 h 7199312"/>
              <a:gd name="connsiteX24" fmla="*/ 4770023 w 9809999"/>
              <a:gd name="connsiteY24" fmla="*/ 1440000 h 7199312"/>
              <a:gd name="connsiteX25" fmla="*/ 5490023 w 9809999"/>
              <a:gd name="connsiteY25" fmla="*/ 1440000 h 7199312"/>
              <a:gd name="connsiteX26" fmla="*/ 5490023 w 9809999"/>
              <a:gd name="connsiteY26" fmla="*/ 2159999 h 7199312"/>
              <a:gd name="connsiteX27" fmla="*/ 4770023 w 9809999"/>
              <a:gd name="connsiteY27" fmla="*/ 2159999 h 7199312"/>
              <a:gd name="connsiteX28" fmla="*/ 6210023 w 9809999"/>
              <a:gd name="connsiteY28" fmla="*/ 720342 h 7199312"/>
              <a:gd name="connsiteX29" fmla="*/ 6930023 w 9809999"/>
              <a:gd name="connsiteY29" fmla="*/ 720342 h 7199312"/>
              <a:gd name="connsiteX30" fmla="*/ 6930023 w 9809999"/>
              <a:gd name="connsiteY30" fmla="*/ 1440342 h 7199312"/>
              <a:gd name="connsiteX31" fmla="*/ 6210023 w 9809999"/>
              <a:gd name="connsiteY31" fmla="*/ 1440342 h 7199312"/>
              <a:gd name="connsiteX32" fmla="*/ 0 w 9809999"/>
              <a:gd name="connsiteY32" fmla="*/ 720000 h 7199312"/>
              <a:gd name="connsiteX33" fmla="*/ 450000 w 9809999"/>
              <a:gd name="connsiteY33" fmla="*/ 720000 h 7199312"/>
              <a:gd name="connsiteX34" fmla="*/ 450000 w 9809999"/>
              <a:gd name="connsiteY34" fmla="*/ 1440000 h 7199312"/>
              <a:gd name="connsiteX35" fmla="*/ 0 w 9809999"/>
              <a:gd name="connsiteY35" fmla="*/ 1440000 h 7199312"/>
              <a:gd name="connsiteX36" fmla="*/ 4049985 w 9809999"/>
              <a:gd name="connsiteY36" fmla="*/ 0 h 7199312"/>
              <a:gd name="connsiteX37" fmla="*/ 4769984 w 9809999"/>
              <a:gd name="connsiteY37" fmla="*/ 0 h 7199312"/>
              <a:gd name="connsiteX38" fmla="*/ 4769984 w 9809999"/>
              <a:gd name="connsiteY38" fmla="*/ 720000 h 7199312"/>
              <a:gd name="connsiteX39" fmla="*/ 4049985 w 9809999"/>
              <a:gd name="connsiteY39" fmla="*/ 72000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809999" h="7199312">
                <a:moveTo>
                  <a:pt x="2609996" y="6479312"/>
                </a:moveTo>
                <a:lnTo>
                  <a:pt x="3329996" y="6479312"/>
                </a:lnTo>
                <a:lnTo>
                  <a:pt x="3329996" y="7199312"/>
                </a:lnTo>
                <a:lnTo>
                  <a:pt x="2609996" y="7199312"/>
                </a:lnTo>
                <a:close/>
                <a:moveTo>
                  <a:pt x="9089999" y="5758969"/>
                </a:moveTo>
                <a:lnTo>
                  <a:pt x="9809999" y="5758969"/>
                </a:lnTo>
                <a:lnTo>
                  <a:pt x="9809999" y="6478969"/>
                </a:lnTo>
                <a:lnTo>
                  <a:pt x="9089999" y="6478969"/>
                </a:lnTo>
                <a:close/>
                <a:moveTo>
                  <a:pt x="6210023" y="5039998"/>
                </a:moveTo>
                <a:lnTo>
                  <a:pt x="6930023" y="5039998"/>
                </a:lnTo>
                <a:lnTo>
                  <a:pt x="6930023" y="5759998"/>
                </a:lnTo>
                <a:lnTo>
                  <a:pt x="6210023" y="5759998"/>
                </a:lnTo>
                <a:close/>
                <a:moveTo>
                  <a:pt x="4770024" y="3599655"/>
                </a:moveTo>
                <a:lnTo>
                  <a:pt x="5490024" y="3599655"/>
                </a:lnTo>
                <a:lnTo>
                  <a:pt x="5490024" y="4319655"/>
                </a:lnTo>
                <a:lnTo>
                  <a:pt x="4770024" y="4319655"/>
                </a:lnTo>
                <a:close/>
                <a:moveTo>
                  <a:pt x="1169999" y="2879657"/>
                </a:moveTo>
                <a:lnTo>
                  <a:pt x="1889999" y="2879657"/>
                </a:lnTo>
                <a:lnTo>
                  <a:pt x="1889999" y="3599656"/>
                </a:lnTo>
                <a:lnTo>
                  <a:pt x="1169999" y="3599656"/>
                </a:lnTo>
                <a:close/>
                <a:moveTo>
                  <a:pt x="8370010" y="2160343"/>
                </a:moveTo>
                <a:lnTo>
                  <a:pt x="9090010" y="2160343"/>
                </a:lnTo>
                <a:lnTo>
                  <a:pt x="9090010" y="2880342"/>
                </a:lnTo>
                <a:lnTo>
                  <a:pt x="8370010" y="2880342"/>
                </a:lnTo>
                <a:close/>
                <a:moveTo>
                  <a:pt x="4770023" y="1440000"/>
                </a:moveTo>
                <a:lnTo>
                  <a:pt x="5490023" y="1440000"/>
                </a:lnTo>
                <a:lnTo>
                  <a:pt x="5490023" y="2159999"/>
                </a:lnTo>
                <a:lnTo>
                  <a:pt x="4770023" y="2159999"/>
                </a:lnTo>
                <a:close/>
                <a:moveTo>
                  <a:pt x="6210023" y="720342"/>
                </a:moveTo>
                <a:lnTo>
                  <a:pt x="6930023" y="720342"/>
                </a:lnTo>
                <a:lnTo>
                  <a:pt x="6930023" y="1440342"/>
                </a:lnTo>
                <a:lnTo>
                  <a:pt x="6210023" y="1440342"/>
                </a:lnTo>
                <a:close/>
                <a:moveTo>
                  <a:pt x="0" y="720000"/>
                </a:moveTo>
                <a:lnTo>
                  <a:pt x="450000" y="720000"/>
                </a:lnTo>
                <a:lnTo>
                  <a:pt x="450000" y="1440000"/>
                </a:lnTo>
                <a:lnTo>
                  <a:pt x="0" y="1440000"/>
                </a:lnTo>
                <a:close/>
                <a:moveTo>
                  <a:pt x="4049985" y="0"/>
                </a:moveTo>
                <a:lnTo>
                  <a:pt x="4769984" y="0"/>
                </a:lnTo>
                <a:lnTo>
                  <a:pt x="4769984" y="720000"/>
                </a:lnTo>
                <a:lnTo>
                  <a:pt x="4049985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74B4799F-8024-4890-BF1B-DB08BD7D9AFA}"/>
              </a:ext>
            </a:extLst>
          </p:cNvPr>
          <p:cNvSpPr/>
          <p:nvPr/>
        </p:nvSpPr>
        <p:spPr>
          <a:xfrm>
            <a:off x="1037" y="721715"/>
            <a:ext cx="10260014" cy="6479998"/>
          </a:xfrm>
          <a:custGeom>
            <a:avLst/>
            <a:gdLst>
              <a:gd name="connsiteX0" fmla="*/ 5490025 w 10260014"/>
              <a:gd name="connsiteY0" fmla="*/ 5759998 h 6479998"/>
              <a:gd name="connsiteX1" fmla="*/ 6210025 w 10260014"/>
              <a:gd name="connsiteY1" fmla="*/ 5759998 h 6479998"/>
              <a:gd name="connsiteX2" fmla="*/ 6210025 w 10260014"/>
              <a:gd name="connsiteY2" fmla="*/ 6479998 h 6479998"/>
              <a:gd name="connsiteX3" fmla="*/ 5490025 w 10260014"/>
              <a:gd name="connsiteY3" fmla="*/ 6479998 h 6479998"/>
              <a:gd name="connsiteX4" fmla="*/ 9089999 w 10260014"/>
              <a:gd name="connsiteY4" fmla="*/ 5759312 h 6479998"/>
              <a:gd name="connsiteX5" fmla="*/ 9809999 w 10260014"/>
              <a:gd name="connsiteY5" fmla="*/ 5759312 h 6479998"/>
              <a:gd name="connsiteX6" fmla="*/ 9809999 w 10260014"/>
              <a:gd name="connsiteY6" fmla="*/ 6479312 h 6479998"/>
              <a:gd name="connsiteX7" fmla="*/ 9089999 w 10260014"/>
              <a:gd name="connsiteY7" fmla="*/ 6479312 h 6479998"/>
              <a:gd name="connsiteX8" fmla="*/ 4049988 w 10260014"/>
              <a:gd name="connsiteY8" fmla="*/ 5039998 h 6479998"/>
              <a:gd name="connsiteX9" fmla="*/ 4769987 w 10260014"/>
              <a:gd name="connsiteY9" fmla="*/ 5039998 h 6479998"/>
              <a:gd name="connsiteX10" fmla="*/ 4769987 w 10260014"/>
              <a:gd name="connsiteY10" fmla="*/ 5759998 h 6479998"/>
              <a:gd name="connsiteX11" fmla="*/ 4049988 w 10260014"/>
              <a:gd name="connsiteY11" fmla="*/ 5759998 h 6479998"/>
              <a:gd name="connsiteX12" fmla="*/ 7650018 w 10260014"/>
              <a:gd name="connsiteY12" fmla="*/ 4319998 h 6479998"/>
              <a:gd name="connsiteX13" fmla="*/ 8370018 w 10260014"/>
              <a:gd name="connsiteY13" fmla="*/ 4319998 h 6479998"/>
              <a:gd name="connsiteX14" fmla="*/ 8370018 w 10260014"/>
              <a:gd name="connsiteY14" fmla="*/ 5039998 h 6479998"/>
              <a:gd name="connsiteX15" fmla="*/ 7650018 w 10260014"/>
              <a:gd name="connsiteY15" fmla="*/ 5039998 h 6479998"/>
              <a:gd name="connsiteX16" fmla="*/ 1890000 w 10260014"/>
              <a:gd name="connsiteY16" fmla="*/ 4319998 h 6479998"/>
              <a:gd name="connsiteX17" fmla="*/ 2610000 w 10260014"/>
              <a:gd name="connsiteY17" fmla="*/ 4319998 h 6479998"/>
              <a:gd name="connsiteX18" fmla="*/ 2610000 w 10260014"/>
              <a:gd name="connsiteY18" fmla="*/ 5039998 h 6479998"/>
              <a:gd name="connsiteX19" fmla="*/ 1890000 w 10260014"/>
              <a:gd name="connsiteY19" fmla="*/ 5039998 h 6479998"/>
              <a:gd name="connsiteX20" fmla="*/ 450002 w 10260014"/>
              <a:gd name="connsiteY20" fmla="*/ 3599655 h 6479998"/>
              <a:gd name="connsiteX21" fmla="*/ 1170002 w 10260014"/>
              <a:gd name="connsiteY21" fmla="*/ 3599655 h 6479998"/>
              <a:gd name="connsiteX22" fmla="*/ 1170002 w 10260014"/>
              <a:gd name="connsiteY22" fmla="*/ 4319655 h 6479998"/>
              <a:gd name="connsiteX23" fmla="*/ 450002 w 10260014"/>
              <a:gd name="connsiteY23" fmla="*/ 4319655 h 6479998"/>
              <a:gd name="connsiteX24" fmla="*/ 6930021 w 10260014"/>
              <a:gd name="connsiteY24" fmla="*/ 2160343 h 6479998"/>
              <a:gd name="connsiteX25" fmla="*/ 7650021 w 10260014"/>
              <a:gd name="connsiteY25" fmla="*/ 2160343 h 6479998"/>
              <a:gd name="connsiteX26" fmla="*/ 7650021 w 10260014"/>
              <a:gd name="connsiteY26" fmla="*/ 2880342 h 6479998"/>
              <a:gd name="connsiteX27" fmla="*/ 6930021 w 10260014"/>
              <a:gd name="connsiteY27" fmla="*/ 2880342 h 6479998"/>
              <a:gd name="connsiteX28" fmla="*/ 3329994 w 10260014"/>
              <a:gd name="connsiteY28" fmla="*/ 1440000 h 6479998"/>
              <a:gd name="connsiteX29" fmla="*/ 4049993 w 10260014"/>
              <a:gd name="connsiteY29" fmla="*/ 1440000 h 6479998"/>
              <a:gd name="connsiteX30" fmla="*/ 4049993 w 10260014"/>
              <a:gd name="connsiteY30" fmla="*/ 2159999 h 6479998"/>
              <a:gd name="connsiteX31" fmla="*/ 3329997 w 10260014"/>
              <a:gd name="connsiteY31" fmla="*/ 2159999 h 6479998"/>
              <a:gd name="connsiteX32" fmla="*/ 3329997 w 10260014"/>
              <a:gd name="connsiteY32" fmla="*/ 2880000 h 6479998"/>
              <a:gd name="connsiteX33" fmla="*/ 2609997 w 10260014"/>
              <a:gd name="connsiteY33" fmla="*/ 2880000 h 6479998"/>
              <a:gd name="connsiteX34" fmla="*/ 2609997 w 10260014"/>
              <a:gd name="connsiteY34" fmla="*/ 2159999 h 6479998"/>
              <a:gd name="connsiteX35" fmla="*/ 3329994 w 10260014"/>
              <a:gd name="connsiteY35" fmla="*/ 2159999 h 6479998"/>
              <a:gd name="connsiteX36" fmla="*/ 9809991 w 10260014"/>
              <a:gd name="connsiteY36" fmla="*/ 1438627 h 6479998"/>
              <a:gd name="connsiteX37" fmla="*/ 10260014 w 10260014"/>
              <a:gd name="connsiteY37" fmla="*/ 1438627 h 6479998"/>
              <a:gd name="connsiteX38" fmla="*/ 10260014 w 10260014"/>
              <a:gd name="connsiteY38" fmla="*/ 2158627 h 6479998"/>
              <a:gd name="connsiteX39" fmla="*/ 9809991 w 10260014"/>
              <a:gd name="connsiteY39" fmla="*/ 2158627 h 6479998"/>
              <a:gd name="connsiteX40" fmla="*/ 8370010 w 10260014"/>
              <a:gd name="connsiteY40" fmla="*/ 720686 h 6479998"/>
              <a:gd name="connsiteX41" fmla="*/ 9090010 w 10260014"/>
              <a:gd name="connsiteY41" fmla="*/ 720686 h 6479998"/>
              <a:gd name="connsiteX42" fmla="*/ 9090010 w 10260014"/>
              <a:gd name="connsiteY42" fmla="*/ 1440685 h 6479998"/>
              <a:gd name="connsiteX43" fmla="*/ 8370010 w 10260014"/>
              <a:gd name="connsiteY43" fmla="*/ 1440685 h 6479998"/>
              <a:gd name="connsiteX44" fmla="*/ 0 w 10260014"/>
              <a:gd name="connsiteY44" fmla="*/ 720343 h 6479998"/>
              <a:gd name="connsiteX45" fmla="*/ 450000 w 10260014"/>
              <a:gd name="connsiteY45" fmla="*/ 720343 h 6479998"/>
              <a:gd name="connsiteX46" fmla="*/ 450000 w 10260014"/>
              <a:gd name="connsiteY46" fmla="*/ 1440342 h 6479998"/>
              <a:gd name="connsiteX47" fmla="*/ 0 w 10260014"/>
              <a:gd name="connsiteY47" fmla="*/ 1440342 h 6479998"/>
              <a:gd name="connsiteX48" fmla="*/ 1170001 w 10260014"/>
              <a:gd name="connsiteY48" fmla="*/ 0 h 6479998"/>
              <a:gd name="connsiteX49" fmla="*/ 1890001 w 10260014"/>
              <a:gd name="connsiteY49" fmla="*/ 0 h 6479998"/>
              <a:gd name="connsiteX50" fmla="*/ 1890001 w 10260014"/>
              <a:gd name="connsiteY50" fmla="*/ 720000 h 6479998"/>
              <a:gd name="connsiteX51" fmla="*/ 1170001 w 10260014"/>
              <a:gd name="connsiteY51" fmla="*/ 720000 h 64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260014" h="6479998">
                <a:moveTo>
                  <a:pt x="5490025" y="5759998"/>
                </a:moveTo>
                <a:lnTo>
                  <a:pt x="6210025" y="5759998"/>
                </a:lnTo>
                <a:lnTo>
                  <a:pt x="6210025" y="6479998"/>
                </a:lnTo>
                <a:lnTo>
                  <a:pt x="5490025" y="6479998"/>
                </a:lnTo>
                <a:close/>
                <a:moveTo>
                  <a:pt x="9089999" y="5759312"/>
                </a:moveTo>
                <a:lnTo>
                  <a:pt x="9809999" y="5759312"/>
                </a:lnTo>
                <a:lnTo>
                  <a:pt x="9809999" y="6479312"/>
                </a:lnTo>
                <a:lnTo>
                  <a:pt x="9089999" y="6479312"/>
                </a:lnTo>
                <a:close/>
                <a:moveTo>
                  <a:pt x="4049988" y="5039998"/>
                </a:moveTo>
                <a:lnTo>
                  <a:pt x="4769987" y="5039998"/>
                </a:lnTo>
                <a:lnTo>
                  <a:pt x="4769987" y="5759998"/>
                </a:lnTo>
                <a:lnTo>
                  <a:pt x="4049988" y="5759998"/>
                </a:lnTo>
                <a:close/>
                <a:moveTo>
                  <a:pt x="7650018" y="4319998"/>
                </a:moveTo>
                <a:lnTo>
                  <a:pt x="8370018" y="4319998"/>
                </a:lnTo>
                <a:lnTo>
                  <a:pt x="8370018" y="5039998"/>
                </a:lnTo>
                <a:lnTo>
                  <a:pt x="7650018" y="5039998"/>
                </a:lnTo>
                <a:close/>
                <a:moveTo>
                  <a:pt x="1890000" y="4319998"/>
                </a:moveTo>
                <a:lnTo>
                  <a:pt x="2610000" y="4319998"/>
                </a:lnTo>
                <a:lnTo>
                  <a:pt x="2610000" y="5039998"/>
                </a:lnTo>
                <a:lnTo>
                  <a:pt x="1890000" y="5039998"/>
                </a:lnTo>
                <a:close/>
                <a:moveTo>
                  <a:pt x="450002" y="3599655"/>
                </a:moveTo>
                <a:lnTo>
                  <a:pt x="1170002" y="3599655"/>
                </a:lnTo>
                <a:lnTo>
                  <a:pt x="1170002" y="4319655"/>
                </a:lnTo>
                <a:lnTo>
                  <a:pt x="450002" y="4319655"/>
                </a:lnTo>
                <a:close/>
                <a:moveTo>
                  <a:pt x="6930021" y="2160343"/>
                </a:moveTo>
                <a:lnTo>
                  <a:pt x="7650021" y="2160343"/>
                </a:lnTo>
                <a:lnTo>
                  <a:pt x="7650021" y="2880342"/>
                </a:lnTo>
                <a:lnTo>
                  <a:pt x="6930021" y="2880342"/>
                </a:lnTo>
                <a:close/>
                <a:moveTo>
                  <a:pt x="3329994" y="1440000"/>
                </a:moveTo>
                <a:lnTo>
                  <a:pt x="4049993" y="1440000"/>
                </a:lnTo>
                <a:lnTo>
                  <a:pt x="4049993" y="2159999"/>
                </a:lnTo>
                <a:lnTo>
                  <a:pt x="3329997" y="2159999"/>
                </a:lnTo>
                <a:lnTo>
                  <a:pt x="3329997" y="2880000"/>
                </a:lnTo>
                <a:lnTo>
                  <a:pt x="2609997" y="2880000"/>
                </a:lnTo>
                <a:lnTo>
                  <a:pt x="2609997" y="2159999"/>
                </a:lnTo>
                <a:lnTo>
                  <a:pt x="3329994" y="2159999"/>
                </a:lnTo>
                <a:close/>
                <a:moveTo>
                  <a:pt x="9809991" y="1438627"/>
                </a:moveTo>
                <a:lnTo>
                  <a:pt x="10260014" y="1438627"/>
                </a:lnTo>
                <a:lnTo>
                  <a:pt x="10260014" y="2158627"/>
                </a:lnTo>
                <a:lnTo>
                  <a:pt x="9809991" y="2158627"/>
                </a:lnTo>
                <a:close/>
                <a:moveTo>
                  <a:pt x="8370010" y="720686"/>
                </a:moveTo>
                <a:lnTo>
                  <a:pt x="9090010" y="720686"/>
                </a:lnTo>
                <a:lnTo>
                  <a:pt x="9090010" y="1440685"/>
                </a:lnTo>
                <a:lnTo>
                  <a:pt x="8370010" y="1440685"/>
                </a:lnTo>
                <a:close/>
                <a:moveTo>
                  <a:pt x="0" y="720343"/>
                </a:moveTo>
                <a:lnTo>
                  <a:pt x="450000" y="720343"/>
                </a:lnTo>
                <a:lnTo>
                  <a:pt x="450000" y="1440342"/>
                </a:lnTo>
                <a:lnTo>
                  <a:pt x="0" y="1440342"/>
                </a:lnTo>
                <a:close/>
                <a:moveTo>
                  <a:pt x="1170001" y="0"/>
                </a:moveTo>
                <a:lnTo>
                  <a:pt x="1890001" y="0"/>
                </a:lnTo>
                <a:lnTo>
                  <a:pt x="1890001" y="720000"/>
                </a:lnTo>
                <a:lnTo>
                  <a:pt x="1170001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FD1B666A-878F-4846-A055-D22724892E6B}"/>
              </a:ext>
            </a:extLst>
          </p:cNvPr>
          <p:cNvSpPr/>
          <p:nvPr/>
        </p:nvSpPr>
        <p:spPr>
          <a:xfrm>
            <a:off x="1038" y="1715"/>
            <a:ext cx="10260013" cy="7200341"/>
          </a:xfrm>
          <a:custGeom>
            <a:avLst/>
            <a:gdLst>
              <a:gd name="connsiteX0" fmla="*/ 6210023 w 10260013"/>
              <a:gd name="connsiteY0" fmla="*/ 6480341 h 7200341"/>
              <a:gd name="connsiteX1" fmla="*/ 6930023 w 10260013"/>
              <a:gd name="connsiteY1" fmla="*/ 6480341 h 7200341"/>
              <a:gd name="connsiteX2" fmla="*/ 6930023 w 10260013"/>
              <a:gd name="connsiteY2" fmla="*/ 7200341 h 7200341"/>
              <a:gd name="connsiteX3" fmla="*/ 6210023 w 10260013"/>
              <a:gd name="connsiteY3" fmla="*/ 7200341 h 7200341"/>
              <a:gd name="connsiteX4" fmla="*/ 9809990 w 10260013"/>
              <a:gd name="connsiteY4" fmla="*/ 6478283 h 7200341"/>
              <a:gd name="connsiteX5" fmla="*/ 10260013 w 10260013"/>
              <a:gd name="connsiteY5" fmla="*/ 6478283 h 7200341"/>
              <a:gd name="connsiteX6" fmla="*/ 10260013 w 10260013"/>
              <a:gd name="connsiteY6" fmla="*/ 7198283 h 7200341"/>
              <a:gd name="connsiteX7" fmla="*/ 9809990 w 10260013"/>
              <a:gd name="connsiteY7" fmla="*/ 7198283 h 7200341"/>
              <a:gd name="connsiteX8" fmla="*/ 5490025 w 10260013"/>
              <a:gd name="connsiteY8" fmla="*/ 5759998 h 7200341"/>
              <a:gd name="connsiteX9" fmla="*/ 6210025 w 10260013"/>
              <a:gd name="connsiteY9" fmla="*/ 5759998 h 7200341"/>
              <a:gd name="connsiteX10" fmla="*/ 6210025 w 10260013"/>
              <a:gd name="connsiteY10" fmla="*/ 6479998 h 7200341"/>
              <a:gd name="connsiteX11" fmla="*/ 5490025 w 10260013"/>
              <a:gd name="connsiteY11" fmla="*/ 6479998 h 7200341"/>
              <a:gd name="connsiteX12" fmla="*/ 6930021 w 10260013"/>
              <a:gd name="connsiteY12" fmla="*/ 5039998 h 7200341"/>
              <a:gd name="connsiteX13" fmla="*/ 7650021 w 10260013"/>
              <a:gd name="connsiteY13" fmla="*/ 5039998 h 7200341"/>
              <a:gd name="connsiteX14" fmla="*/ 7650021 w 10260013"/>
              <a:gd name="connsiteY14" fmla="*/ 5759998 h 7200341"/>
              <a:gd name="connsiteX15" fmla="*/ 6930021 w 10260013"/>
              <a:gd name="connsiteY15" fmla="*/ 5759998 h 7200341"/>
              <a:gd name="connsiteX16" fmla="*/ 450000 w 10260013"/>
              <a:gd name="connsiteY16" fmla="*/ 5039655 h 7200341"/>
              <a:gd name="connsiteX17" fmla="*/ 1170000 w 10260013"/>
              <a:gd name="connsiteY17" fmla="*/ 5039655 h 7200341"/>
              <a:gd name="connsiteX18" fmla="*/ 1170000 w 10260013"/>
              <a:gd name="connsiteY18" fmla="*/ 5759655 h 7200341"/>
              <a:gd name="connsiteX19" fmla="*/ 450000 w 10260013"/>
              <a:gd name="connsiteY19" fmla="*/ 5759655 h 7200341"/>
              <a:gd name="connsiteX20" fmla="*/ 1890000 w 10260013"/>
              <a:gd name="connsiteY20" fmla="*/ 4319998 h 7200341"/>
              <a:gd name="connsiteX21" fmla="*/ 2610000 w 10260013"/>
              <a:gd name="connsiteY21" fmla="*/ 4319998 h 7200341"/>
              <a:gd name="connsiteX22" fmla="*/ 2610000 w 10260013"/>
              <a:gd name="connsiteY22" fmla="*/ 5039998 h 7200341"/>
              <a:gd name="connsiteX23" fmla="*/ 1890000 w 10260013"/>
              <a:gd name="connsiteY23" fmla="*/ 5039998 h 7200341"/>
              <a:gd name="connsiteX24" fmla="*/ 3329992 w 10260013"/>
              <a:gd name="connsiteY24" fmla="*/ 3599655 h 7200341"/>
              <a:gd name="connsiteX25" fmla="*/ 4049993 w 10260013"/>
              <a:gd name="connsiteY25" fmla="*/ 3599655 h 7200341"/>
              <a:gd name="connsiteX26" fmla="*/ 4049993 w 10260013"/>
              <a:gd name="connsiteY26" fmla="*/ 4319655 h 7200341"/>
              <a:gd name="connsiteX27" fmla="*/ 3329992 w 10260013"/>
              <a:gd name="connsiteY27" fmla="*/ 4319655 h 7200341"/>
              <a:gd name="connsiteX28" fmla="*/ 8370009 w 10260013"/>
              <a:gd name="connsiteY28" fmla="*/ 2880685 h 7200341"/>
              <a:gd name="connsiteX29" fmla="*/ 9090009 w 10260013"/>
              <a:gd name="connsiteY29" fmla="*/ 2880685 h 7200341"/>
              <a:gd name="connsiteX30" fmla="*/ 9090009 w 10260013"/>
              <a:gd name="connsiteY30" fmla="*/ 3600685 h 7200341"/>
              <a:gd name="connsiteX31" fmla="*/ 8370009 w 10260013"/>
              <a:gd name="connsiteY31" fmla="*/ 3600685 h 7200341"/>
              <a:gd name="connsiteX32" fmla="*/ 0 w 10260013"/>
              <a:gd name="connsiteY32" fmla="*/ 2160343 h 7200341"/>
              <a:gd name="connsiteX33" fmla="*/ 450000 w 10260013"/>
              <a:gd name="connsiteY33" fmla="*/ 2160343 h 7200341"/>
              <a:gd name="connsiteX34" fmla="*/ 450000 w 10260013"/>
              <a:gd name="connsiteY34" fmla="*/ 2880343 h 7200341"/>
              <a:gd name="connsiteX35" fmla="*/ 0 w 10260013"/>
              <a:gd name="connsiteY35" fmla="*/ 2880343 h 7200341"/>
              <a:gd name="connsiteX36" fmla="*/ 4049985 w 10260013"/>
              <a:gd name="connsiteY36" fmla="*/ 1440343 h 7200341"/>
              <a:gd name="connsiteX37" fmla="*/ 4769984 w 10260013"/>
              <a:gd name="connsiteY37" fmla="*/ 1440343 h 7200341"/>
              <a:gd name="connsiteX38" fmla="*/ 4769984 w 10260013"/>
              <a:gd name="connsiteY38" fmla="*/ 2160343 h 7200341"/>
              <a:gd name="connsiteX39" fmla="*/ 4049985 w 10260013"/>
              <a:gd name="connsiteY39" fmla="*/ 2160343 h 7200341"/>
              <a:gd name="connsiteX40" fmla="*/ 2609997 w 10260013"/>
              <a:gd name="connsiteY40" fmla="*/ 720000 h 7200341"/>
              <a:gd name="connsiteX41" fmla="*/ 3329996 w 10260013"/>
              <a:gd name="connsiteY41" fmla="*/ 720000 h 7200341"/>
              <a:gd name="connsiteX42" fmla="*/ 3329996 w 10260013"/>
              <a:gd name="connsiteY42" fmla="*/ 1440000 h 7200341"/>
              <a:gd name="connsiteX43" fmla="*/ 2609997 w 10260013"/>
              <a:gd name="connsiteY43" fmla="*/ 1440000 h 7200341"/>
              <a:gd name="connsiteX44" fmla="*/ 7650016 w 10260013"/>
              <a:gd name="connsiteY44" fmla="*/ 342 h 7200341"/>
              <a:gd name="connsiteX45" fmla="*/ 8370016 w 10260013"/>
              <a:gd name="connsiteY45" fmla="*/ 342 h 7200341"/>
              <a:gd name="connsiteX46" fmla="*/ 8370016 w 10260013"/>
              <a:gd name="connsiteY46" fmla="*/ 720342 h 7200341"/>
              <a:gd name="connsiteX47" fmla="*/ 7650016 w 10260013"/>
              <a:gd name="connsiteY47" fmla="*/ 720342 h 7200341"/>
              <a:gd name="connsiteX48" fmla="*/ 1169999 w 10260013"/>
              <a:gd name="connsiteY48" fmla="*/ 0 h 7200341"/>
              <a:gd name="connsiteX49" fmla="*/ 1889999 w 10260013"/>
              <a:gd name="connsiteY49" fmla="*/ 0 h 7200341"/>
              <a:gd name="connsiteX50" fmla="*/ 1889999 w 10260013"/>
              <a:gd name="connsiteY50" fmla="*/ 720000 h 7200341"/>
              <a:gd name="connsiteX51" fmla="*/ 1169999 w 10260013"/>
              <a:gd name="connsiteY51" fmla="*/ 720000 h 72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260013" h="7200341">
                <a:moveTo>
                  <a:pt x="6210023" y="6480341"/>
                </a:moveTo>
                <a:lnTo>
                  <a:pt x="6930023" y="6480341"/>
                </a:lnTo>
                <a:lnTo>
                  <a:pt x="6930023" y="7200341"/>
                </a:lnTo>
                <a:lnTo>
                  <a:pt x="6210023" y="7200341"/>
                </a:lnTo>
                <a:close/>
                <a:moveTo>
                  <a:pt x="9809990" y="6478283"/>
                </a:moveTo>
                <a:lnTo>
                  <a:pt x="10260013" y="6478283"/>
                </a:lnTo>
                <a:lnTo>
                  <a:pt x="10260013" y="7198283"/>
                </a:lnTo>
                <a:lnTo>
                  <a:pt x="9809990" y="7198283"/>
                </a:lnTo>
                <a:close/>
                <a:moveTo>
                  <a:pt x="5490025" y="5759998"/>
                </a:moveTo>
                <a:lnTo>
                  <a:pt x="6210025" y="5759998"/>
                </a:lnTo>
                <a:lnTo>
                  <a:pt x="6210025" y="6479998"/>
                </a:lnTo>
                <a:lnTo>
                  <a:pt x="5490025" y="6479998"/>
                </a:lnTo>
                <a:close/>
                <a:moveTo>
                  <a:pt x="6930021" y="5039998"/>
                </a:moveTo>
                <a:lnTo>
                  <a:pt x="7650021" y="5039998"/>
                </a:lnTo>
                <a:lnTo>
                  <a:pt x="7650021" y="5759998"/>
                </a:lnTo>
                <a:lnTo>
                  <a:pt x="6930021" y="5759998"/>
                </a:lnTo>
                <a:close/>
                <a:moveTo>
                  <a:pt x="450000" y="5039655"/>
                </a:moveTo>
                <a:lnTo>
                  <a:pt x="1170000" y="5039655"/>
                </a:lnTo>
                <a:lnTo>
                  <a:pt x="1170000" y="5759655"/>
                </a:lnTo>
                <a:lnTo>
                  <a:pt x="450000" y="5759655"/>
                </a:lnTo>
                <a:close/>
                <a:moveTo>
                  <a:pt x="1890000" y="4319998"/>
                </a:moveTo>
                <a:lnTo>
                  <a:pt x="2610000" y="4319998"/>
                </a:lnTo>
                <a:lnTo>
                  <a:pt x="2610000" y="5039998"/>
                </a:lnTo>
                <a:lnTo>
                  <a:pt x="1890000" y="5039998"/>
                </a:lnTo>
                <a:close/>
                <a:moveTo>
                  <a:pt x="3329992" y="3599655"/>
                </a:moveTo>
                <a:lnTo>
                  <a:pt x="4049993" y="3599655"/>
                </a:lnTo>
                <a:lnTo>
                  <a:pt x="4049993" y="4319655"/>
                </a:lnTo>
                <a:lnTo>
                  <a:pt x="3329992" y="4319655"/>
                </a:lnTo>
                <a:close/>
                <a:moveTo>
                  <a:pt x="8370009" y="2880685"/>
                </a:moveTo>
                <a:lnTo>
                  <a:pt x="9090009" y="2880685"/>
                </a:lnTo>
                <a:lnTo>
                  <a:pt x="9090009" y="3600685"/>
                </a:lnTo>
                <a:lnTo>
                  <a:pt x="8370009" y="3600685"/>
                </a:lnTo>
                <a:close/>
                <a:moveTo>
                  <a:pt x="0" y="2160343"/>
                </a:moveTo>
                <a:lnTo>
                  <a:pt x="450000" y="2160343"/>
                </a:lnTo>
                <a:lnTo>
                  <a:pt x="450000" y="2880343"/>
                </a:lnTo>
                <a:lnTo>
                  <a:pt x="0" y="2880343"/>
                </a:lnTo>
                <a:close/>
                <a:moveTo>
                  <a:pt x="4049985" y="1440343"/>
                </a:moveTo>
                <a:lnTo>
                  <a:pt x="4769984" y="1440343"/>
                </a:lnTo>
                <a:lnTo>
                  <a:pt x="4769984" y="2160343"/>
                </a:lnTo>
                <a:lnTo>
                  <a:pt x="4049985" y="2160343"/>
                </a:lnTo>
                <a:close/>
                <a:moveTo>
                  <a:pt x="2609997" y="720000"/>
                </a:moveTo>
                <a:lnTo>
                  <a:pt x="3329996" y="720000"/>
                </a:lnTo>
                <a:lnTo>
                  <a:pt x="3329996" y="1440000"/>
                </a:lnTo>
                <a:lnTo>
                  <a:pt x="2609997" y="1440000"/>
                </a:lnTo>
                <a:close/>
                <a:moveTo>
                  <a:pt x="7650016" y="342"/>
                </a:moveTo>
                <a:lnTo>
                  <a:pt x="8370016" y="342"/>
                </a:lnTo>
                <a:lnTo>
                  <a:pt x="8370016" y="720342"/>
                </a:lnTo>
                <a:lnTo>
                  <a:pt x="7650016" y="720342"/>
                </a:lnTo>
                <a:close/>
                <a:moveTo>
                  <a:pt x="1169999" y="0"/>
                </a:moveTo>
                <a:lnTo>
                  <a:pt x="1889999" y="0"/>
                </a:lnTo>
                <a:lnTo>
                  <a:pt x="1889999" y="720000"/>
                </a:lnTo>
                <a:lnTo>
                  <a:pt x="1169999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5384F993-D5FF-4CA4-B070-DA7EC8A7A601}"/>
              </a:ext>
            </a:extLst>
          </p:cNvPr>
          <p:cNvSpPr/>
          <p:nvPr/>
        </p:nvSpPr>
        <p:spPr>
          <a:xfrm>
            <a:off x="1037" y="342"/>
            <a:ext cx="10260013" cy="7201714"/>
          </a:xfrm>
          <a:custGeom>
            <a:avLst/>
            <a:gdLst>
              <a:gd name="connsiteX0" fmla="*/ 8370011 w 10260013"/>
              <a:gd name="connsiteY0" fmla="*/ 6481714 h 7201714"/>
              <a:gd name="connsiteX1" fmla="*/ 9090011 w 10260013"/>
              <a:gd name="connsiteY1" fmla="*/ 6481714 h 7201714"/>
              <a:gd name="connsiteX2" fmla="*/ 9090011 w 10260013"/>
              <a:gd name="connsiteY2" fmla="*/ 7201714 h 7201714"/>
              <a:gd name="connsiteX3" fmla="*/ 8370011 w 10260013"/>
              <a:gd name="connsiteY3" fmla="*/ 7201714 h 7201714"/>
              <a:gd name="connsiteX4" fmla="*/ 1890000 w 10260013"/>
              <a:gd name="connsiteY4" fmla="*/ 6481371 h 7201714"/>
              <a:gd name="connsiteX5" fmla="*/ 2609999 w 10260013"/>
              <a:gd name="connsiteY5" fmla="*/ 6481371 h 7201714"/>
              <a:gd name="connsiteX6" fmla="*/ 2609999 w 10260013"/>
              <a:gd name="connsiteY6" fmla="*/ 7201371 h 7201714"/>
              <a:gd name="connsiteX7" fmla="*/ 1890000 w 10260013"/>
              <a:gd name="connsiteY7" fmla="*/ 7201371 h 7201714"/>
              <a:gd name="connsiteX8" fmla="*/ 4770026 w 10260013"/>
              <a:gd name="connsiteY8" fmla="*/ 5761371 h 7201714"/>
              <a:gd name="connsiteX9" fmla="*/ 5490026 w 10260013"/>
              <a:gd name="connsiteY9" fmla="*/ 5761371 h 7201714"/>
              <a:gd name="connsiteX10" fmla="*/ 5490026 w 10260013"/>
              <a:gd name="connsiteY10" fmla="*/ 6481371 h 7201714"/>
              <a:gd name="connsiteX11" fmla="*/ 4770026 w 10260013"/>
              <a:gd name="connsiteY11" fmla="*/ 6481371 h 7201714"/>
              <a:gd name="connsiteX12" fmla="*/ 3329994 w 10260013"/>
              <a:gd name="connsiteY12" fmla="*/ 5041028 h 7201714"/>
              <a:gd name="connsiteX13" fmla="*/ 4049994 w 10260013"/>
              <a:gd name="connsiteY13" fmla="*/ 5041028 h 7201714"/>
              <a:gd name="connsiteX14" fmla="*/ 4049994 w 10260013"/>
              <a:gd name="connsiteY14" fmla="*/ 5761028 h 7201714"/>
              <a:gd name="connsiteX15" fmla="*/ 3329994 w 10260013"/>
              <a:gd name="connsiteY15" fmla="*/ 5761028 h 7201714"/>
              <a:gd name="connsiteX16" fmla="*/ 6930023 w 10260013"/>
              <a:gd name="connsiteY16" fmla="*/ 4321371 h 7201714"/>
              <a:gd name="connsiteX17" fmla="*/ 7650023 w 10260013"/>
              <a:gd name="connsiteY17" fmla="*/ 4321371 h 7201714"/>
              <a:gd name="connsiteX18" fmla="*/ 7650023 w 10260013"/>
              <a:gd name="connsiteY18" fmla="*/ 5041371 h 7201714"/>
              <a:gd name="connsiteX19" fmla="*/ 6930023 w 10260013"/>
              <a:gd name="connsiteY19" fmla="*/ 5041371 h 7201714"/>
              <a:gd name="connsiteX20" fmla="*/ 9090000 w 10260013"/>
              <a:gd name="connsiteY20" fmla="*/ 4320685 h 7201714"/>
              <a:gd name="connsiteX21" fmla="*/ 9810000 w 10260013"/>
              <a:gd name="connsiteY21" fmla="*/ 4320685 h 7201714"/>
              <a:gd name="connsiteX22" fmla="*/ 9810000 w 10260013"/>
              <a:gd name="connsiteY22" fmla="*/ 5040685 h 7201714"/>
              <a:gd name="connsiteX23" fmla="*/ 9090000 w 10260013"/>
              <a:gd name="connsiteY23" fmla="*/ 5040685 h 7201714"/>
              <a:gd name="connsiteX24" fmla="*/ 1170001 w 10260013"/>
              <a:gd name="connsiteY24" fmla="*/ 3601028 h 7201714"/>
              <a:gd name="connsiteX25" fmla="*/ 1890001 w 10260013"/>
              <a:gd name="connsiteY25" fmla="*/ 3601028 h 7201714"/>
              <a:gd name="connsiteX26" fmla="*/ 1890001 w 10260013"/>
              <a:gd name="connsiteY26" fmla="*/ 4321028 h 7201714"/>
              <a:gd name="connsiteX27" fmla="*/ 1170001 w 10260013"/>
              <a:gd name="connsiteY27" fmla="*/ 4321028 h 7201714"/>
              <a:gd name="connsiteX28" fmla="*/ 6210023 w 10260013"/>
              <a:gd name="connsiteY28" fmla="*/ 2882059 h 7201714"/>
              <a:gd name="connsiteX29" fmla="*/ 6930023 w 10260013"/>
              <a:gd name="connsiteY29" fmla="*/ 2882059 h 7201714"/>
              <a:gd name="connsiteX30" fmla="*/ 6930023 w 10260013"/>
              <a:gd name="connsiteY30" fmla="*/ 3602058 h 7201714"/>
              <a:gd name="connsiteX31" fmla="*/ 6210023 w 10260013"/>
              <a:gd name="connsiteY31" fmla="*/ 3602058 h 7201714"/>
              <a:gd name="connsiteX32" fmla="*/ 0 w 10260013"/>
              <a:gd name="connsiteY32" fmla="*/ 2881716 h 7201714"/>
              <a:gd name="connsiteX33" fmla="*/ 450000 w 10260013"/>
              <a:gd name="connsiteY33" fmla="*/ 2881716 h 7201714"/>
              <a:gd name="connsiteX34" fmla="*/ 450000 w 10260013"/>
              <a:gd name="connsiteY34" fmla="*/ 3601715 h 7201714"/>
              <a:gd name="connsiteX35" fmla="*/ 0 w 10260013"/>
              <a:gd name="connsiteY35" fmla="*/ 3601715 h 7201714"/>
              <a:gd name="connsiteX36" fmla="*/ 4049987 w 10260013"/>
              <a:gd name="connsiteY36" fmla="*/ 2161716 h 7201714"/>
              <a:gd name="connsiteX37" fmla="*/ 4769986 w 10260013"/>
              <a:gd name="connsiteY37" fmla="*/ 2161716 h 7201714"/>
              <a:gd name="connsiteX38" fmla="*/ 4769986 w 10260013"/>
              <a:gd name="connsiteY38" fmla="*/ 2881715 h 7201714"/>
              <a:gd name="connsiteX39" fmla="*/ 4049987 w 10260013"/>
              <a:gd name="connsiteY39" fmla="*/ 2881715 h 7201714"/>
              <a:gd name="connsiteX40" fmla="*/ 7650017 w 10260013"/>
              <a:gd name="connsiteY40" fmla="*/ 1441715 h 7201714"/>
              <a:gd name="connsiteX41" fmla="*/ 8370017 w 10260013"/>
              <a:gd name="connsiteY41" fmla="*/ 1441715 h 7201714"/>
              <a:gd name="connsiteX42" fmla="*/ 8370017 w 10260013"/>
              <a:gd name="connsiteY42" fmla="*/ 2161715 h 7201714"/>
              <a:gd name="connsiteX43" fmla="*/ 7650017 w 10260013"/>
              <a:gd name="connsiteY43" fmla="*/ 2161715 h 7201714"/>
              <a:gd name="connsiteX44" fmla="*/ 2609997 w 10260013"/>
              <a:gd name="connsiteY44" fmla="*/ 1441373 h 7201714"/>
              <a:gd name="connsiteX45" fmla="*/ 3329997 w 10260013"/>
              <a:gd name="connsiteY45" fmla="*/ 1441373 h 7201714"/>
              <a:gd name="connsiteX46" fmla="*/ 3329997 w 10260013"/>
              <a:gd name="connsiteY46" fmla="*/ 2161373 h 7201714"/>
              <a:gd name="connsiteX47" fmla="*/ 2609997 w 10260013"/>
              <a:gd name="connsiteY47" fmla="*/ 2161373 h 7201714"/>
              <a:gd name="connsiteX48" fmla="*/ 5490025 w 10260013"/>
              <a:gd name="connsiteY48" fmla="*/ 721716 h 7201714"/>
              <a:gd name="connsiteX49" fmla="*/ 6210025 w 10260013"/>
              <a:gd name="connsiteY49" fmla="*/ 721716 h 7201714"/>
              <a:gd name="connsiteX50" fmla="*/ 6210025 w 10260013"/>
              <a:gd name="connsiteY50" fmla="*/ 1441716 h 7201714"/>
              <a:gd name="connsiteX51" fmla="*/ 5490025 w 10260013"/>
              <a:gd name="connsiteY51" fmla="*/ 1441716 h 7201714"/>
              <a:gd name="connsiteX52" fmla="*/ 450000 w 10260013"/>
              <a:gd name="connsiteY52" fmla="*/ 1373 h 7201714"/>
              <a:gd name="connsiteX53" fmla="*/ 1170000 w 10260013"/>
              <a:gd name="connsiteY53" fmla="*/ 1373 h 7201714"/>
              <a:gd name="connsiteX54" fmla="*/ 1170000 w 10260013"/>
              <a:gd name="connsiteY54" fmla="*/ 721373 h 7201714"/>
              <a:gd name="connsiteX55" fmla="*/ 450000 w 10260013"/>
              <a:gd name="connsiteY55" fmla="*/ 721373 h 7201714"/>
              <a:gd name="connsiteX56" fmla="*/ 9809990 w 10260013"/>
              <a:gd name="connsiteY56" fmla="*/ 0 h 7201714"/>
              <a:gd name="connsiteX57" fmla="*/ 10260013 w 10260013"/>
              <a:gd name="connsiteY57" fmla="*/ 0 h 7201714"/>
              <a:gd name="connsiteX58" fmla="*/ 10260013 w 10260013"/>
              <a:gd name="connsiteY58" fmla="*/ 720000 h 7201714"/>
              <a:gd name="connsiteX59" fmla="*/ 9809990 w 10260013"/>
              <a:gd name="connsiteY59" fmla="*/ 720000 h 720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3" h="7201714">
                <a:moveTo>
                  <a:pt x="8370011" y="6481714"/>
                </a:moveTo>
                <a:lnTo>
                  <a:pt x="9090011" y="6481714"/>
                </a:lnTo>
                <a:lnTo>
                  <a:pt x="9090011" y="7201714"/>
                </a:lnTo>
                <a:lnTo>
                  <a:pt x="8370011" y="7201714"/>
                </a:lnTo>
                <a:close/>
                <a:moveTo>
                  <a:pt x="1890000" y="6481371"/>
                </a:moveTo>
                <a:lnTo>
                  <a:pt x="2609999" y="6481371"/>
                </a:lnTo>
                <a:lnTo>
                  <a:pt x="2609999" y="7201371"/>
                </a:lnTo>
                <a:lnTo>
                  <a:pt x="1890000" y="7201371"/>
                </a:lnTo>
                <a:close/>
                <a:moveTo>
                  <a:pt x="4770026" y="5761371"/>
                </a:moveTo>
                <a:lnTo>
                  <a:pt x="5490026" y="5761371"/>
                </a:lnTo>
                <a:lnTo>
                  <a:pt x="5490026" y="6481371"/>
                </a:lnTo>
                <a:lnTo>
                  <a:pt x="4770026" y="6481371"/>
                </a:lnTo>
                <a:close/>
                <a:moveTo>
                  <a:pt x="3329994" y="5041028"/>
                </a:moveTo>
                <a:lnTo>
                  <a:pt x="4049994" y="5041028"/>
                </a:lnTo>
                <a:lnTo>
                  <a:pt x="4049994" y="5761028"/>
                </a:lnTo>
                <a:lnTo>
                  <a:pt x="3329994" y="5761028"/>
                </a:lnTo>
                <a:close/>
                <a:moveTo>
                  <a:pt x="6930023" y="4321371"/>
                </a:moveTo>
                <a:lnTo>
                  <a:pt x="7650023" y="4321371"/>
                </a:lnTo>
                <a:lnTo>
                  <a:pt x="7650023" y="5041371"/>
                </a:lnTo>
                <a:lnTo>
                  <a:pt x="6930023" y="5041371"/>
                </a:lnTo>
                <a:close/>
                <a:moveTo>
                  <a:pt x="9090000" y="4320685"/>
                </a:moveTo>
                <a:lnTo>
                  <a:pt x="9810000" y="4320685"/>
                </a:lnTo>
                <a:lnTo>
                  <a:pt x="9810000" y="5040685"/>
                </a:lnTo>
                <a:lnTo>
                  <a:pt x="9090000" y="5040685"/>
                </a:lnTo>
                <a:close/>
                <a:moveTo>
                  <a:pt x="1170001" y="3601028"/>
                </a:moveTo>
                <a:lnTo>
                  <a:pt x="1890001" y="3601028"/>
                </a:lnTo>
                <a:lnTo>
                  <a:pt x="1890001" y="4321028"/>
                </a:lnTo>
                <a:lnTo>
                  <a:pt x="1170001" y="4321028"/>
                </a:lnTo>
                <a:close/>
                <a:moveTo>
                  <a:pt x="6210023" y="2882059"/>
                </a:moveTo>
                <a:lnTo>
                  <a:pt x="6930023" y="2882059"/>
                </a:lnTo>
                <a:lnTo>
                  <a:pt x="6930023" y="3602058"/>
                </a:lnTo>
                <a:lnTo>
                  <a:pt x="6210023" y="3602058"/>
                </a:lnTo>
                <a:close/>
                <a:moveTo>
                  <a:pt x="0" y="2881716"/>
                </a:moveTo>
                <a:lnTo>
                  <a:pt x="450000" y="2881716"/>
                </a:lnTo>
                <a:lnTo>
                  <a:pt x="450000" y="3601715"/>
                </a:lnTo>
                <a:lnTo>
                  <a:pt x="0" y="3601715"/>
                </a:lnTo>
                <a:close/>
                <a:moveTo>
                  <a:pt x="4049987" y="2161716"/>
                </a:moveTo>
                <a:lnTo>
                  <a:pt x="4769986" y="2161716"/>
                </a:lnTo>
                <a:lnTo>
                  <a:pt x="4769986" y="2881715"/>
                </a:lnTo>
                <a:lnTo>
                  <a:pt x="4049987" y="2881715"/>
                </a:lnTo>
                <a:close/>
                <a:moveTo>
                  <a:pt x="7650017" y="1441715"/>
                </a:moveTo>
                <a:lnTo>
                  <a:pt x="8370017" y="1441715"/>
                </a:lnTo>
                <a:lnTo>
                  <a:pt x="8370017" y="2161715"/>
                </a:lnTo>
                <a:lnTo>
                  <a:pt x="7650017" y="2161715"/>
                </a:lnTo>
                <a:close/>
                <a:moveTo>
                  <a:pt x="2609997" y="1441373"/>
                </a:moveTo>
                <a:lnTo>
                  <a:pt x="3329997" y="1441373"/>
                </a:lnTo>
                <a:lnTo>
                  <a:pt x="3329997" y="2161373"/>
                </a:lnTo>
                <a:lnTo>
                  <a:pt x="2609997" y="2161373"/>
                </a:lnTo>
                <a:close/>
                <a:moveTo>
                  <a:pt x="5490025" y="721716"/>
                </a:moveTo>
                <a:lnTo>
                  <a:pt x="6210025" y="721716"/>
                </a:lnTo>
                <a:lnTo>
                  <a:pt x="6210025" y="1441716"/>
                </a:lnTo>
                <a:lnTo>
                  <a:pt x="5490025" y="1441716"/>
                </a:lnTo>
                <a:close/>
                <a:moveTo>
                  <a:pt x="450000" y="1373"/>
                </a:moveTo>
                <a:lnTo>
                  <a:pt x="1170000" y="1373"/>
                </a:lnTo>
                <a:lnTo>
                  <a:pt x="1170000" y="721373"/>
                </a:lnTo>
                <a:lnTo>
                  <a:pt x="450000" y="721373"/>
                </a:lnTo>
                <a:close/>
                <a:moveTo>
                  <a:pt x="9809990" y="0"/>
                </a:moveTo>
                <a:lnTo>
                  <a:pt x="10260013" y="0"/>
                </a:lnTo>
                <a:lnTo>
                  <a:pt x="10260013" y="720000"/>
                </a:lnTo>
                <a:lnTo>
                  <a:pt x="9809990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B1B253C1-7377-42CF-9501-5269B6771314}"/>
              </a:ext>
            </a:extLst>
          </p:cNvPr>
          <p:cNvSpPr/>
          <p:nvPr/>
        </p:nvSpPr>
        <p:spPr>
          <a:xfrm>
            <a:off x="1038" y="1371"/>
            <a:ext cx="10260012" cy="7200342"/>
          </a:xfrm>
          <a:custGeom>
            <a:avLst/>
            <a:gdLst>
              <a:gd name="connsiteX0" fmla="*/ 7650017 w 10260012"/>
              <a:gd name="connsiteY0" fmla="*/ 6480342 h 7200342"/>
              <a:gd name="connsiteX1" fmla="*/ 8370017 w 10260012"/>
              <a:gd name="connsiteY1" fmla="*/ 6480342 h 7200342"/>
              <a:gd name="connsiteX2" fmla="*/ 8370017 w 10260012"/>
              <a:gd name="connsiteY2" fmla="*/ 7200342 h 7200342"/>
              <a:gd name="connsiteX3" fmla="*/ 7650017 w 10260012"/>
              <a:gd name="connsiteY3" fmla="*/ 7200342 h 7200342"/>
              <a:gd name="connsiteX4" fmla="*/ 1170000 w 10260012"/>
              <a:gd name="connsiteY4" fmla="*/ 6479999 h 7200342"/>
              <a:gd name="connsiteX5" fmla="*/ 1890000 w 10260012"/>
              <a:gd name="connsiteY5" fmla="*/ 6479999 h 7200342"/>
              <a:gd name="connsiteX6" fmla="*/ 1890000 w 10260012"/>
              <a:gd name="connsiteY6" fmla="*/ 7199999 h 7200342"/>
              <a:gd name="connsiteX7" fmla="*/ 1170000 w 10260012"/>
              <a:gd name="connsiteY7" fmla="*/ 7199999 h 7200342"/>
              <a:gd name="connsiteX8" fmla="*/ 4049986 w 10260012"/>
              <a:gd name="connsiteY8" fmla="*/ 5040342 h 7200342"/>
              <a:gd name="connsiteX9" fmla="*/ 4769985 w 10260012"/>
              <a:gd name="connsiteY9" fmla="*/ 5040342 h 7200342"/>
              <a:gd name="connsiteX10" fmla="*/ 4769985 w 10260012"/>
              <a:gd name="connsiteY10" fmla="*/ 5760342 h 7200342"/>
              <a:gd name="connsiteX11" fmla="*/ 4049986 w 10260012"/>
              <a:gd name="connsiteY11" fmla="*/ 5760342 h 7200342"/>
              <a:gd name="connsiteX12" fmla="*/ 3329994 w 10260012"/>
              <a:gd name="connsiteY12" fmla="*/ 4319999 h 7200342"/>
              <a:gd name="connsiteX13" fmla="*/ 4049994 w 10260012"/>
              <a:gd name="connsiteY13" fmla="*/ 4319999 h 7200342"/>
              <a:gd name="connsiteX14" fmla="*/ 4049994 w 10260012"/>
              <a:gd name="connsiteY14" fmla="*/ 5039999 h 7200342"/>
              <a:gd name="connsiteX15" fmla="*/ 3329994 w 10260012"/>
              <a:gd name="connsiteY15" fmla="*/ 5039999 h 7200342"/>
              <a:gd name="connsiteX16" fmla="*/ 8370010 w 10260012"/>
              <a:gd name="connsiteY16" fmla="*/ 3600685 h 7200342"/>
              <a:gd name="connsiteX17" fmla="*/ 9090010 w 10260012"/>
              <a:gd name="connsiteY17" fmla="*/ 3600685 h 7200342"/>
              <a:gd name="connsiteX18" fmla="*/ 9090010 w 10260012"/>
              <a:gd name="connsiteY18" fmla="*/ 4320685 h 7200342"/>
              <a:gd name="connsiteX19" fmla="*/ 8370010 w 10260012"/>
              <a:gd name="connsiteY19" fmla="*/ 4320685 h 7200342"/>
              <a:gd name="connsiteX20" fmla="*/ 0 w 10260012"/>
              <a:gd name="connsiteY20" fmla="*/ 3600342 h 7200342"/>
              <a:gd name="connsiteX21" fmla="*/ 450000 w 10260012"/>
              <a:gd name="connsiteY21" fmla="*/ 3600342 h 7200342"/>
              <a:gd name="connsiteX22" fmla="*/ 450000 w 10260012"/>
              <a:gd name="connsiteY22" fmla="*/ 4320342 h 7200342"/>
              <a:gd name="connsiteX23" fmla="*/ 0 w 10260012"/>
              <a:gd name="connsiteY23" fmla="*/ 4320342 h 7200342"/>
              <a:gd name="connsiteX24" fmla="*/ 1889998 w 10260012"/>
              <a:gd name="connsiteY24" fmla="*/ 2880687 h 7200342"/>
              <a:gd name="connsiteX25" fmla="*/ 2609998 w 10260012"/>
              <a:gd name="connsiteY25" fmla="*/ 2880687 h 7200342"/>
              <a:gd name="connsiteX26" fmla="*/ 2609998 w 10260012"/>
              <a:gd name="connsiteY26" fmla="*/ 3600686 h 7200342"/>
              <a:gd name="connsiteX27" fmla="*/ 1889998 w 10260012"/>
              <a:gd name="connsiteY27" fmla="*/ 3600686 h 7200342"/>
              <a:gd name="connsiteX28" fmla="*/ 9809989 w 10260012"/>
              <a:gd name="connsiteY28" fmla="*/ 2878971 h 7200342"/>
              <a:gd name="connsiteX29" fmla="*/ 10260012 w 10260012"/>
              <a:gd name="connsiteY29" fmla="*/ 2878971 h 7200342"/>
              <a:gd name="connsiteX30" fmla="*/ 10260012 w 10260012"/>
              <a:gd name="connsiteY30" fmla="*/ 3598971 h 7200342"/>
              <a:gd name="connsiteX31" fmla="*/ 9809989 w 10260012"/>
              <a:gd name="connsiteY31" fmla="*/ 3598971 h 7200342"/>
              <a:gd name="connsiteX32" fmla="*/ 4770024 w 10260012"/>
              <a:gd name="connsiteY32" fmla="*/ 2160686 h 7200342"/>
              <a:gd name="connsiteX33" fmla="*/ 5490024 w 10260012"/>
              <a:gd name="connsiteY33" fmla="*/ 2160686 h 7200342"/>
              <a:gd name="connsiteX34" fmla="*/ 5490024 w 10260012"/>
              <a:gd name="connsiteY34" fmla="*/ 2880686 h 7200342"/>
              <a:gd name="connsiteX35" fmla="*/ 4770024 w 10260012"/>
              <a:gd name="connsiteY35" fmla="*/ 2880686 h 7200342"/>
              <a:gd name="connsiteX36" fmla="*/ 6930020 w 10260012"/>
              <a:gd name="connsiteY36" fmla="*/ 1440687 h 7200342"/>
              <a:gd name="connsiteX37" fmla="*/ 7650020 w 10260012"/>
              <a:gd name="connsiteY37" fmla="*/ 1440687 h 7200342"/>
              <a:gd name="connsiteX38" fmla="*/ 7650020 w 10260012"/>
              <a:gd name="connsiteY38" fmla="*/ 2160686 h 7200342"/>
              <a:gd name="connsiteX39" fmla="*/ 6930020 w 10260012"/>
              <a:gd name="connsiteY39" fmla="*/ 2160686 h 7200342"/>
              <a:gd name="connsiteX40" fmla="*/ 449999 w 10260012"/>
              <a:gd name="connsiteY40" fmla="*/ 1440344 h 7200342"/>
              <a:gd name="connsiteX41" fmla="*/ 1169999 w 10260012"/>
              <a:gd name="connsiteY41" fmla="*/ 1440344 h 7200342"/>
              <a:gd name="connsiteX42" fmla="*/ 1169999 w 10260012"/>
              <a:gd name="connsiteY42" fmla="*/ 2160344 h 7200342"/>
              <a:gd name="connsiteX43" fmla="*/ 449999 w 10260012"/>
              <a:gd name="connsiteY43" fmla="*/ 2160344 h 7200342"/>
              <a:gd name="connsiteX44" fmla="*/ 6210022 w 10260012"/>
              <a:gd name="connsiteY44" fmla="*/ 1030 h 7200342"/>
              <a:gd name="connsiteX45" fmla="*/ 6930022 w 10260012"/>
              <a:gd name="connsiteY45" fmla="*/ 1030 h 7200342"/>
              <a:gd name="connsiteX46" fmla="*/ 6930022 w 10260012"/>
              <a:gd name="connsiteY46" fmla="*/ 721029 h 7200342"/>
              <a:gd name="connsiteX47" fmla="*/ 6210022 w 10260012"/>
              <a:gd name="connsiteY47" fmla="*/ 721029 h 7200342"/>
              <a:gd name="connsiteX48" fmla="*/ 2609996 w 10260012"/>
              <a:gd name="connsiteY48" fmla="*/ 344 h 7200342"/>
              <a:gd name="connsiteX49" fmla="*/ 3329996 w 10260012"/>
              <a:gd name="connsiteY49" fmla="*/ 344 h 7200342"/>
              <a:gd name="connsiteX50" fmla="*/ 3329996 w 10260012"/>
              <a:gd name="connsiteY50" fmla="*/ 720344 h 7200342"/>
              <a:gd name="connsiteX51" fmla="*/ 2609996 w 10260012"/>
              <a:gd name="connsiteY51" fmla="*/ 720344 h 7200342"/>
              <a:gd name="connsiteX52" fmla="*/ 9089997 w 10260012"/>
              <a:gd name="connsiteY52" fmla="*/ 0 h 7200342"/>
              <a:gd name="connsiteX53" fmla="*/ 9809997 w 10260012"/>
              <a:gd name="connsiteY53" fmla="*/ 0 h 7200342"/>
              <a:gd name="connsiteX54" fmla="*/ 9809997 w 10260012"/>
              <a:gd name="connsiteY54" fmla="*/ 720000 h 7200342"/>
              <a:gd name="connsiteX55" fmla="*/ 9089997 w 10260012"/>
              <a:gd name="connsiteY55" fmla="*/ 720000 h 7200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260012" h="7200342">
                <a:moveTo>
                  <a:pt x="7650017" y="6480342"/>
                </a:moveTo>
                <a:lnTo>
                  <a:pt x="8370017" y="6480342"/>
                </a:lnTo>
                <a:lnTo>
                  <a:pt x="8370017" y="7200342"/>
                </a:lnTo>
                <a:lnTo>
                  <a:pt x="7650017" y="7200342"/>
                </a:lnTo>
                <a:close/>
                <a:moveTo>
                  <a:pt x="1170000" y="6479999"/>
                </a:moveTo>
                <a:lnTo>
                  <a:pt x="1890000" y="6479999"/>
                </a:lnTo>
                <a:lnTo>
                  <a:pt x="1890000" y="7199999"/>
                </a:lnTo>
                <a:lnTo>
                  <a:pt x="1170000" y="7199999"/>
                </a:lnTo>
                <a:close/>
                <a:moveTo>
                  <a:pt x="4049986" y="5040342"/>
                </a:moveTo>
                <a:lnTo>
                  <a:pt x="4769985" y="5040342"/>
                </a:lnTo>
                <a:lnTo>
                  <a:pt x="4769985" y="5760342"/>
                </a:lnTo>
                <a:lnTo>
                  <a:pt x="4049986" y="5760342"/>
                </a:lnTo>
                <a:close/>
                <a:moveTo>
                  <a:pt x="3329994" y="4319999"/>
                </a:moveTo>
                <a:lnTo>
                  <a:pt x="4049994" y="4319999"/>
                </a:lnTo>
                <a:lnTo>
                  <a:pt x="4049994" y="5039999"/>
                </a:lnTo>
                <a:lnTo>
                  <a:pt x="3329994" y="5039999"/>
                </a:lnTo>
                <a:close/>
                <a:moveTo>
                  <a:pt x="8370010" y="3600685"/>
                </a:moveTo>
                <a:lnTo>
                  <a:pt x="9090010" y="3600685"/>
                </a:lnTo>
                <a:lnTo>
                  <a:pt x="9090010" y="4320685"/>
                </a:lnTo>
                <a:lnTo>
                  <a:pt x="8370010" y="4320685"/>
                </a:lnTo>
                <a:close/>
                <a:moveTo>
                  <a:pt x="0" y="3600342"/>
                </a:moveTo>
                <a:lnTo>
                  <a:pt x="450000" y="3600342"/>
                </a:lnTo>
                <a:lnTo>
                  <a:pt x="450000" y="4320342"/>
                </a:lnTo>
                <a:lnTo>
                  <a:pt x="0" y="4320342"/>
                </a:lnTo>
                <a:close/>
                <a:moveTo>
                  <a:pt x="1889998" y="2880687"/>
                </a:moveTo>
                <a:lnTo>
                  <a:pt x="2609998" y="2880687"/>
                </a:lnTo>
                <a:lnTo>
                  <a:pt x="2609998" y="3600686"/>
                </a:lnTo>
                <a:lnTo>
                  <a:pt x="1889998" y="3600686"/>
                </a:lnTo>
                <a:close/>
                <a:moveTo>
                  <a:pt x="9809989" y="2878971"/>
                </a:moveTo>
                <a:lnTo>
                  <a:pt x="10260012" y="2878971"/>
                </a:lnTo>
                <a:lnTo>
                  <a:pt x="10260012" y="3598971"/>
                </a:lnTo>
                <a:lnTo>
                  <a:pt x="9809989" y="3598971"/>
                </a:lnTo>
                <a:close/>
                <a:moveTo>
                  <a:pt x="4770024" y="2160686"/>
                </a:moveTo>
                <a:lnTo>
                  <a:pt x="5490024" y="2160686"/>
                </a:lnTo>
                <a:lnTo>
                  <a:pt x="5490024" y="2880686"/>
                </a:lnTo>
                <a:lnTo>
                  <a:pt x="4770024" y="2880686"/>
                </a:lnTo>
                <a:close/>
                <a:moveTo>
                  <a:pt x="6930020" y="1440687"/>
                </a:moveTo>
                <a:lnTo>
                  <a:pt x="7650020" y="1440687"/>
                </a:lnTo>
                <a:lnTo>
                  <a:pt x="7650020" y="2160686"/>
                </a:lnTo>
                <a:lnTo>
                  <a:pt x="6930020" y="2160686"/>
                </a:lnTo>
                <a:close/>
                <a:moveTo>
                  <a:pt x="449999" y="1440344"/>
                </a:moveTo>
                <a:lnTo>
                  <a:pt x="1169999" y="1440344"/>
                </a:lnTo>
                <a:lnTo>
                  <a:pt x="1169999" y="2160344"/>
                </a:lnTo>
                <a:lnTo>
                  <a:pt x="449999" y="2160344"/>
                </a:lnTo>
                <a:close/>
                <a:moveTo>
                  <a:pt x="6210022" y="1030"/>
                </a:moveTo>
                <a:lnTo>
                  <a:pt x="6930022" y="1030"/>
                </a:lnTo>
                <a:lnTo>
                  <a:pt x="6930022" y="721029"/>
                </a:lnTo>
                <a:lnTo>
                  <a:pt x="6210022" y="721029"/>
                </a:lnTo>
                <a:close/>
                <a:moveTo>
                  <a:pt x="2609996" y="344"/>
                </a:moveTo>
                <a:lnTo>
                  <a:pt x="3329996" y="344"/>
                </a:lnTo>
                <a:lnTo>
                  <a:pt x="3329996" y="720344"/>
                </a:lnTo>
                <a:lnTo>
                  <a:pt x="2609996" y="720344"/>
                </a:lnTo>
                <a:close/>
                <a:moveTo>
                  <a:pt x="9089997" y="0"/>
                </a:moveTo>
                <a:lnTo>
                  <a:pt x="9809997" y="0"/>
                </a:lnTo>
                <a:lnTo>
                  <a:pt x="9809997" y="720000"/>
                </a:lnTo>
                <a:lnTo>
                  <a:pt x="9089997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6EA6D5C6-2C68-4161-871C-593E25CF5D3B}"/>
              </a:ext>
            </a:extLst>
          </p:cNvPr>
          <p:cNvSpPr/>
          <p:nvPr/>
        </p:nvSpPr>
        <p:spPr>
          <a:xfrm>
            <a:off x="1039" y="722057"/>
            <a:ext cx="10260012" cy="6479313"/>
          </a:xfrm>
          <a:custGeom>
            <a:avLst/>
            <a:gdLst>
              <a:gd name="connsiteX0" fmla="*/ 3329992 w 10260012"/>
              <a:gd name="connsiteY0" fmla="*/ 5759313 h 6479313"/>
              <a:gd name="connsiteX1" fmla="*/ 4049992 w 10260012"/>
              <a:gd name="connsiteY1" fmla="*/ 5759313 h 6479313"/>
              <a:gd name="connsiteX2" fmla="*/ 4049992 w 10260012"/>
              <a:gd name="connsiteY2" fmla="*/ 6479313 h 6479313"/>
              <a:gd name="connsiteX3" fmla="*/ 3329992 w 10260012"/>
              <a:gd name="connsiteY3" fmla="*/ 6479313 h 6479313"/>
              <a:gd name="connsiteX4" fmla="*/ 450000 w 10260012"/>
              <a:gd name="connsiteY4" fmla="*/ 5039313 h 6479313"/>
              <a:gd name="connsiteX5" fmla="*/ 1170000 w 10260012"/>
              <a:gd name="connsiteY5" fmla="*/ 5039313 h 6479313"/>
              <a:gd name="connsiteX6" fmla="*/ 1170000 w 10260012"/>
              <a:gd name="connsiteY6" fmla="*/ 5759313 h 6479313"/>
              <a:gd name="connsiteX7" fmla="*/ 450000 w 10260012"/>
              <a:gd name="connsiteY7" fmla="*/ 5759313 h 6479313"/>
              <a:gd name="connsiteX8" fmla="*/ 8370009 w 10260012"/>
              <a:gd name="connsiteY8" fmla="*/ 4319999 h 6479313"/>
              <a:gd name="connsiteX9" fmla="*/ 9090009 w 10260012"/>
              <a:gd name="connsiteY9" fmla="*/ 4319999 h 6479313"/>
              <a:gd name="connsiteX10" fmla="*/ 9090009 w 10260012"/>
              <a:gd name="connsiteY10" fmla="*/ 5039999 h 6479313"/>
              <a:gd name="connsiteX11" fmla="*/ 8370009 w 10260012"/>
              <a:gd name="connsiteY11" fmla="*/ 5039999 h 6479313"/>
              <a:gd name="connsiteX12" fmla="*/ 4770023 w 10260012"/>
              <a:gd name="connsiteY12" fmla="*/ 4319656 h 6479313"/>
              <a:gd name="connsiteX13" fmla="*/ 5490023 w 10260012"/>
              <a:gd name="connsiteY13" fmla="*/ 4319656 h 6479313"/>
              <a:gd name="connsiteX14" fmla="*/ 5490023 w 10260012"/>
              <a:gd name="connsiteY14" fmla="*/ 5039656 h 6479313"/>
              <a:gd name="connsiteX15" fmla="*/ 4770023 w 10260012"/>
              <a:gd name="connsiteY15" fmla="*/ 5039656 h 6479313"/>
              <a:gd name="connsiteX16" fmla="*/ 6210023 w 10260012"/>
              <a:gd name="connsiteY16" fmla="*/ 3599999 h 6479313"/>
              <a:gd name="connsiteX17" fmla="*/ 6930023 w 10260012"/>
              <a:gd name="connsiteY17" fmla="*/ 3599999 h 6479313"/>
              <a:gd name="connsiteX18" fmla="*/ 6930023 w 10260012"/>
              <a:gd name="connsiteY18" fmla="*/ 4319999 h 6479313"/>
              <a:gd name="connsiteX19" fmla="*/ 6210023 w 10260012"/>
              <a:gd name="connsiteY19" fmla="*/ 4319999 h 6479313"/>
              <a:gd name="connsiteX20" fmla="*/ 0 w 10260012"/>
              <a:gd name="connsiteY20" fmla="*/ 3599656 h 6479313"/>
              <a:gd name="connsiteX21" fmla="*/ 450000 w 10260012"/>
              <a:gd name="connsiteY21" fmla="*/ 3599656 h 6479313"/>
              <a:gd name="connsiteX22" fmla="*/ 450000 w 10260012"/>
              <a:gd name="connsiteY22" fmla="*/ 4319656 h 6479313"/>
              <a:gd name="connsiteX23" fmla="*/ 0 w 10260012"/>
              <a:gd name="connsiteY23" fmla="*/ 4319656 h 6479313"/>
              <a:gd name="connsiteX24" fmla="*/ 1889998 w 10260012"/>
              <a:gd name="connsiteY24" fmla="*/ 2879656 h 6479313"/>
              <a:gd name="connsiteX25" fmla="*/ 2609998 w 10260012"/>
              <a:gd name="connsiteY25" fmla="*/ 2879656 h 6479313"/>
              <a:gd name="connsiteX26" fmla="*/ 2609998 w 10260012"/>
              <a:gd name="connsiteY26" fmla="*/ 3599656 h 6479313"/>
              <a:gd name="connsiteX27" fmla="*/ 1889998 w 10260012"/>
              <a:gd name="connsiteY27" fmla="*/ 3599656 h 6479313"/>
              <a:gd name="connsiteX28" fmla="*/ 9809989 w 10260012"/>
              <a:gd name="connsiteY28" fmla="*/ 2877941 h 6479313"/>
              <a:gd name="connsiteX29" fmla="*/ 10260012 w 10260012"/>
              <a:gd name="connsiteY29" fmla="*/ 2877941 h 6479313"/>
              <a:gd name="connsiteX30" fmla="*/ 10260012 w 10260012"/>
              <a:gd name="connsiteY30" fmla="*/ 3597941 h 6479313"/>
              <a:gd name="connsiteX31" fmla="*/ 9809989 w 10260012"/>
              <a:gd name="connsiteY31" fmla="*/ 3597941 h 6479313"/>
              <a:gd name="connsiteX32" fmla="*/ 5490022 w 10260012"/>
              <a:gd name="connsiteY32" fmla="*/ 2160001 h 6479313"/>
              <a:gd name="connsiteX33" fmla="*/ 6210022 w 10260012"/>
              <a:gd name="connsiteY33" fmla="*/ 2160001 h 6479313"/>
              <a:gd name="connsiteX34" fmla="*/ 6210022 w 10260012"/>
              <a:gd name="connsiteY34" fmla="*/ 2880000 h 6479313"/>
              <a:gd name="connsiteX35" fmla="*/ 5490022 w 10260012"/>
              <a:gd name="connsiteY35" fmla="*/ 2880000 h 6479313"/>
              <a:gd name="connsiteX36" fmla="*/ 7650016 w 10260012"/>
              <a:gd name="connsiteY36" fmla="*/ 1440000 h 6479313"/>
              <a:gd name="connsiteX37" fmla="*/ 8370016 w 10260012"/>
              <a:gd name="connsiteY37" fmla="*/ 1440000 h 6479313"/>
              <a:gd name="connsiteX38" fmla="*/ 8370016 w 10260012"/>
              <a:gd name="connsiteY38" fmla="*/ 2160001 h 6479313"/>
              <a:gd name="connsiteX39" fmla="*/ 7650016 w 10260012"/>
              <a:gd name="connsiteY39" fmla="*/ 2160001 h 6479313"/>
              <a:gd name="connsiteX40" fmla="*/ 2609996 w 10260012"/>
              <a:gd name="connsiteY40" fmla="*/ 1439657 h 6479313"/>
              <a:gd name="connsiteX41" fmla="*/ 3329996 w 10260012"/>
              <a:gd name="connsiteY41" fmla="*/ 1439657 h 6479313"/>
              <a:gd name="connsiteX42" fmla="*/ 3329996 w 10260012"/>
              <a:gd name="connsiteY42" fmla="*/ 2159658 h 6479313"/>
              <a:gd name="connsiteX43" fmla="*/ 2609996 w 10260012"/>
              <a:gd name="connsiteY43" fmla="*/ 2159658 h 6479313"/>
              <a:gd name="connsiteX44" fmla="*/ 1169998 w 10260012"/>
              <a:gd name="connsiteY44" fmla="*/ 719658 h 6479313"/>
              <a:gd name="connsiteX45" fmla="*/ 1889998 w 10260012"/>
              <a:gd name="connsiteY45" fmla="*/ 719658 h 6479313"/>
              <a:gd name="connsiteX46" fmla="*/ 1889998 w 10260012"/>
              <a:gd name="connsiteY46" fmla="*/ 1439657 h 6479313"/>
              <a:gd name="connsiteX47" fmla="*/ 1169998 w 10260012"/>
              <a:gd name="connsiteY47" fmla="*/ 1439657 h 6479313"/>
              <a:gd name="connsiteX48" fmla="*/ 9089996 w 10260012"/>
              <a:gd name="connsiteY48" fmla="*/ 719314 h 6479313"/>
              <a:gd name="connsiteX49" fmla="*/ 9809996 w 10260012"/>
              <a:gd name="connsiteY49" fmla="*/ 719314 h 6479313"/>
              <a:gd name="connsiteX50" fmla="*/ 9809996 w 10260012"/>
              <a:gd name="connsiteY50" fmla="*/ 1439314 h 6479313"/>
              <a:gd name="connsiteX51" fmla="*/ 9089996 w 10260012"/>
              <a:gd name="connsiteY51" fmla="*/ 1439314 h 6479313"/>
              <a:gd name="connsiteX52" fmla="*/ 4049985 w 10260012"/>
              <a:gd name="connsiteY52" fmla="*/ 1 h 6479313"/>
              <a:gd name="connsiteX53" fmla="*/ 4769984 w 10260012"/>
              <a:gd name="connsiteY53" fmla="*/ 1 h 6479313"/>
              <a:gd name="connsiteX54" fmla="*/ 4769984 w 10260012"/>
              <a:gd name="connsiteY54" fmla="*/ 720001 h 6479313"/>
              <a:gd name="connsiteX55" fmla="*/ 4049985 w 10260012"/>
              <a:gd name="connsiteY55" fmla="*/ 720001 h 6479313"/>
              <a:gd name="connsiteX56" fmla="*/ 6930020 w 10260012"/>
              <a:gd name="connsiteY56" fmla="*/ 0 h 6479313"/>
              <a:gd name="connsiteX57" fmla="*/ 7650020 w 10260012"/>
              <a:gd name="connsiteY57" fmla="*/ 0 h 6479313"/>
              <a:gd name="connsiteX58" fmla="*/ 7650020 w 10260012"/>
              <a:gd name="connsiteY58" fmla="*/ 720001 h 6479313"/>
              <a:gd name="connsiteX59" fmla="*/ 6930020 w 10260012"/>
              <a:gd name="connsiteY59" fmla="*/ 720001 h 64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2" h="6479313">
                <a:moveTo>
                  <a:pt x="3329992" y="5759313"/>
                </a:moveTo>
                <a:lnTo>
                  <a:pt x="4049992" y="5759313"/>
                </a:lnTo>
                <a:lnTo>
                  <a:pt x="4049992" y="6479313"/>
                </a:lnTo>
                <a:lnTo>
                  <a:pt x="3329992" y="6479313"/>
                </a:lnTo>
                <a:close/>
                <a:moveTo>
                  <a:pt x="450000" y="5039313"/>
                </a:moveTo>
                <a:lnTo>
                  <a:pt x="1170000" y="5039313"/>
                </a:lnTo>
                <a:lnTo>
                  <a:pt x="1170000" y="5759313"/>
                </a:lnTo>
                <a:lnTo>
                  <a:pt x="450000" y="5759313"/>
                </a:lnTo>
                <a:close/>
                <a:moveTo>
                  <a:pt x="8370009" y="4319999"/>
                </a:moveTo>
                <a:lnTo>
                  <a:pt x="9090009" y="4319999"/>
                </a:lnTo>
                <a:lnTo>
                  <a:pt x="9090009" y="5039999"/>
                </a:lnTo>
                <a:lnTo>
                  <a:pt x="8370009" y="5039999"/>
                </a:lnTo>
                <a:close/>
                <a:moveTo>
                  <a:pt x="4770023" y="4319656"/>
                </a:moveTo>
                <a:lnTo>
                  <a:pt x="5490023" y="4319656"/>
                </a:lnTo>
                <a:lnTo>
                  <a:pt x="5490023" y="5039656"/>
                </a:lnTo>
                <a:lnTo>
                  <a:pt x="4770023" y="5039656"/>
                </a:lnTo>
                <a:close/>
                <a:moveTo>
                  <a:pt x="6210023" y="3599999"/>
                </a:moveTo>
                <a:lnTo>
                  <a:pt x="6930023" y="3599999"/>
                </a:lnTo>
                <a:lnTo>
                  <a:pt x="6930023" y="4319999"/>
                </a:lnTo>
                <a:lnTo>
                  <a:pt x="6210023" y="4319999"/>
                </a:lnTo>
                <a:close/>
                <a:moveTo>
                  <a:pt x="0" y="3599656"/>
                </a:moveTo>
                <a:lnTo>
                  <a:pt x="450000" y="3599656"/>
                </a:lnTo>
                <a:lnTo>
                  <a:pt x="450000" y="4319656"/>
                </a:lnTo>
                <a:lnTo>
                  <a:pt x="0" y="4319656"/>
                </a:lnTo>
                <a:close/>
                <a:moveTo>
                  <a:pt x="1889998" y="2879656"/>
                </a:moveTo>
                <a:lnTo>
                  <a:pt x="2609998" y="2879656"/>
                </a:lnTo>
                <a:lnTo>
                  <a:pt x="2609998" y="3599656"/>
                </a:lnTo>
                <a:lnTo>
                  <a:pt x="1889998" y="3599656"/>
                </a:lnTo>
                <a:close/>
                <a:moveTo>
                  <a:pt x="9809989" y="2877941"/>
                </a:moveTo>
                <a:lnTo>
                  <a:pt x="10260012" y="2877941"/>
                </a:lnTo>
                <a:lnTo>
                  <a:pt x="10260012" y="3597941"/>
                </a:lnTo>
                <a:lnTo>
                  <a:pt x="9809989" y="3597941"/>
                </a:lnTo>
                <a:close/>
                <a:moveTo>
                  <a:pt x="5490022" y="2160001"/>
                </a:moveTo>
                <a:lnTo>
                  <a:pt x="6210022" y="2160001"/>
                </a:lnTo>
                <a:lnTo>
                  <a:pt x="6210022" y="2880000"/>
                </a:lnTo>
                <a:lnTo>
                  <a:pt x="5490022" y="2880000"/>
                </a:lnTo>
                <a:close/>
                <a:moveTo>
                  <a:pt x="7650016" y="1440000"/>
                </a:moveTo>
                <a:lnTo>
                  <a:pt x="8370016" y="1440000"/>
                </a:lnTo>
                <a:lnTo>
                  <a:pt x="8370016" y="2160001"/>
                </a:lnTo>
                <a:lnTo>
                  <a:pt x="7650016" y="2160001"/>
                </a:lnTo>
                <a:close/>
                <a:moveTo>
                  <a:pt x="2609996" y="1439657"/>
                </a:moveTo>
                <a:lnTo>
                  <a:pt x="3329996" y="1439657"/>
                </a:lnTo>
                <a:lnTo>
                  <a:pt x="3329996" y="2159658"/>
                </a:lnTo>
                <a:lnTo>
                  <a:pt x="2609996" y="2159658"/>
                </a:lnTo>
                <a:close/>
                <a:moveTo>
                  <a:pt x="1169998" y="719658"/>
                </a:moveTo>
                <a:lnTo>
                  <a:pt x="1889998" y="719658"/>
                </a:lnTo>
                <a:lnTo>
                  <a:pt x="1889998" y="1439657"/>
                </a:lnTo>
                <a:lnTo>
                  <a:pt x="1169998" y="1439657"/>
                </a:lnTo>
                <a:close/>
                <a:moveTo>
                  <a:pt x="9089996" y="719314"/>
                </a:moveTo>
                <a:lnTo>
                  <a:pt x="9809996" y="719314"/>
                </a:lnTo>
                <a:lnTo>
                  <a:pt x="9809996" y="1439314"/>
                </a:lnTo>
                <a:lnTo>
                  <a:pt x="9089996" y="1439314"/>
                </a:lnTo>
                <a:close/>
                <a:moveTo>
                  <a:pt x="4049985" y="1"/>
                </a:moveTo>
                <a:lnTo>
                  <a:pt x="4769984" y="1"/>
                </a:lnTo>
                <a:lnTo>
                  <a:pt x="4769984" y="720001"/>
                </a:lnTo>
                <a:lnTo>
                  <a:pt x="4049985" y="720001"/>
                </a:lnTo>
                <a:close/>
                <a:moveTo>
                  <a:pt x="6930020" y="0"/>
                </a:moveTo>
                <a:lnTo>
                  <a:pt x="7650020" y="0"/>
                </a:lnTo>
                <a:lnTo>
                  <a:pt x="7650020" y="720001"/>
                </a:lnTo>
                <a:lnTo>
                  <a:pt x="6930020" y="720001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958B2020-4959-4AB4-A242-79F8FA0C9318}"/>
              </a:ext>
            </a:extLst>
          </p:cNvPr>
          <p:cNvSpPr/>
          <p:nvPr/>
        </p:nvSpPr>
        <p:spPr>
          <a:xfrm>
            <a:off x="1038" y="2058"/>
            <a:ext cx="10260014" cy="6479998"/>
          </a:xfrm>
          <a:custGeom>
            <a:avLst/>
            <a:gdLst>
              <a:gd name="connsiteX0" fmla="*/ 6210024 w 10260014"/>
              <a:gd name="connsiteY0" fmla="*/ 5759998 h 6479998"/>
              <a:gd name="connsiteX1" fmla="*/ 6930024 w 10260014"/>
              <a:gd name="connsiteY1" fmla="*/ 5759998 h 6479998"/>
              <a:gd name="connsiteX2" fmla="*/ 6930024 w 10260014"/>
              <a:gd name="connsiteY2" fmla="*/ 6479998 h 6479998"/>
              <a:gd name="connsiteX3" fmla="*/ 6210024 w 10260014"/>
              <a:gd name="connsiteY3" fmla="*/ 6479998 h 6479998"/>
              <a:gd name="connsiteX4" fmla="*/ 1170001 w 10260014"/>
              <a:gd name="connsiteY4" fmla="*/ 5759312 h 6479998"/>
              <a:gd name="connsiteX5" fmla="*/ 1890001 w 10260014"/>
              <a:gd name="connsiteY5" fmla="*/ 5759312 h 6479998"/>
              <a:gd name="connsiteX6" fmla="*/ 1890001 w 10260014"/>
              <a:gd name="connsiteY6" fmla="*/ 6479312 h 6479998"/>
              <a:gd name="connsiteX7" fmla="*/ 1170001 w 10260014"/>
              <a:gd name="connsiteY7" fmla="*/ 6479312 h 6479998"/>
              <a:gd name="connsiteX8" fmla="*/ 0 w 10260014"/>
              <a:gd name="connsiteY8" fmla="*/ 5039655 h 6479998"/>
              <a:gd name="connsiteX9" fmla="*/ 450000 w 10260014"/>
              <a:gd name="connsiteY9" fmla="*/ 5039655 h 6479998"/>
              <a:gd name="connsiteX10" fmla="*/ 450000 w 10260014"/>
              <a:gd name="connsiteY10" fmla="*/ 5759655 h 6479998"/>
              <a:gd name="connsiteX11" fmla="*/ 0 w 10260014"/>
              <a:gd name="connsiteY11" fmla="*/ 5759655 h 6479998"/>
              <a:gd name="connsiteX12" fmla="*/ 2609997 w 10260014"/>
              <a:gd name="connsiteY12" fmla="*/ 5039312 h 6479998"/>
              <a:gd name="connsiteX13" fmla="*/ 3329996 w 10260014"/>
              <a:gd name="connsiteY13" fmla="*/ 5039312 h 6479998"/>
              <a:gd name="connsiteX14" fmla="*/ 3329996 w 10260014"/>
              <a:gd name="connsiteY14" fmla="*/ 5759312 h 6479998"/>
              <a:gd name="connsiteX15" fmla="*/ 2609997 w 10260014"/>
              <a:gd name="connsiteY15" fmla="*/ 5759312 h 6479998"/>
              <a:gd name="connsiteX16" fmla="*/ 9089998 w 10260014"/>
              <a:gd name="connsiteY16" fmla="*/ 5038969 h 6479998"/>
              <a:gd name="connsiteX17" fmla="*/ 9809998 w 10260014"/>
              <a:gd name="connsiteY17" fmla="*/ 5038969 h 6479998"/>
              <a:gd name="connsiteX18" fmla="*/ 9809998 w 10260014"/>
              <a:gd name="connsiteY18" fmla="*/ 5758969 h 6479998"/>
              <a:gd name="connsiteX19" fmla="*/ 9089998 w 10260014"/>
              <a:gd name="connsiteY19" fmla="*/ 5758969 h 6479998"/>
              <a:gd name="connsiteX20" fmla="*/ 4770025 w 10260014"/>
              <a:gd name="connsiteY20" fmla="*/ 4319655 h 6479998"/>
              <a:gd name="connsiteX21" fmla="*/ 5490025 w 10260014"/>
              <a:gd name="connsiteY21" fmla="*/ 4319655 h 6479998"/>
              <a:gd name="connsiteX22" fmla="*/ 5490025 w 10260014"/>
              <a:gd name="connsiteY22" fmla="*/ 5039655 h 6479998"/>
              <a:gd name="connsiteX23" fmla="*/ 4770025 w 10260014"/>
              <a:gd name="connsiteY23" fmla="*/ 5039655 h 6479998"/>
              <a:gd name="connsiteX24" fmla="*/ 9809991 w 10260014"/>
              <a:gd name="connsiteY24" fmla="*/ 4317940 h 6479998"/>
              <a:gd name="connsiteX25" fmla="*/ 10260014 w 10260014"/>
              <a:gd name="connsiteY25" fmla="*/ 4317940 h 6479998"/>
              <a:gd name="connsiteX26" fmla="*/ 10260014 w 10260014"/>
              <a:gd name="connsiteY26" fmla="*/ 5037940 h 6479998"/>
              <a:gd name="connsiteX27" fmla="*/ 9809991 w 10260014"/>
              <a:gd name="connsiteY27" fmla="*/ 5037940 h 6479998"/>
              <a:gd name="connsiteX28" fmla="*/ 7650017 w 10260014"/>
              <a:gd name="connsiteY28" fmla="*/ 3599655 h 6479998"/>
              <a:gd name="connsiteX29" fmla="*/ 8370017 w 10260014"/>
              <a:gd name="connsiteY29" fmla="*/ 3599655 h 6479998"/>
              <a:gd name="connsiteX30" fmla="*/ 8370017 w 10260014"/>
              <a:gd name="connsiteY30" fmla="*/ 4319655 h 6479998"/>
              <a:gd name="connsiteX31" fmla="*/ 7650017 w 10260014"/>
              <a:gd name="connsiteY31" fmla="*/ 4319655 h 6479998"/>
              <a:gd name="connsiteX32" fmla="*/ 449999 w 10260014"/>
              <a:gd name="connsiteY32" fmla="*/ 2879658 h 6479998"/>
              <a:gd name="connsiteX33" fmla="*/ 1169999 w 10260014"/>
              <a:gd name="connsiteY33" fmla="*/ 2879658 h 6479998"/>
              <a:gd name="connsiteX34" fmla="*/ 1169999 w 10260014"/>
              <a:gd name="connsiteY34" fmla="*/ 3599656 h 6479998"/>
              <a:gd name="connsiteX35" fmla="*/ 449999 w 10260014"/>
              <a:gd name="connsiteY35" fmla="*/ 3599656 h 6479998"/>
              <a:gd name="connsiteX36" fmla="*/ 5490024 w 10260014"/>
              <a:gd name="connsiteY36" fmla="*/ 2159999 h 6479998"/>
              <a:gd name="connsiteX37" fmla="*/ 6210024 w 10260014"/>
              <a:gd name="connsiteY37" fmla="*/ 2159999 h 6479998"/>
              <a:gd name="connsiteX38" fmla="*/ 6210024 w 10260014"/>
              <a:gd name="connsiteY38" fmla="*/ 2880000 h 6479998"/>
              <a:gd name="connsiteX39" fmla="*/ 5490024 w 10260014"/>
              <a:gd name="connsiteY39" fmla="*/ 2880000 h 6479998"/>
              <a:gd name="connsiteX40" fmla="*/ 6930021 w 10260014"/>
              <a:gd name="connsiteY40" fmla="*/ 2159999 h 6479998"/>
              <a:gd name="connsiteX41" fmla="*/ 7650021 w 10260014"/>
              <a:gd name="connsiteY41" fmla="*/ 2159999 h 6479998"/>
              <a:gd name="connsiteX42" fmla="*/ 7650021 w 10260014"/>
              <a:gd name="connsiteY42" fmla="*/ 2879999 h 6479998"/>
              <a:gd name="connsiteX43" fmla="*/ 6930021 w 10260014"/>
              <a:gd name="connsiteY43" fmla="*/ 2879999 h 6479998"/>
              <a:gd name="connsiteX44" fmla="*/ 3329992 w 10260014"/>
              <a:gd name="connsiteY44" fmla="*/ 1439657 h 6479998"/>
              <a:gd name="connsiteX45" fmla="*/ 4049992 w 10260014"/>
              <a:gd name="connsiteY45" fmla="*/ 1439657 h 6479998"/>
              <a:gd name="connsiteX46" fmla="*/ 4049992 w 10260014"/>
              <a:gd name="connsiteY46" fmla="*/ 2159656 h 6479998"/>
              <a:gd name="connsiteX47" fmla="*/ 3329992 w 10260014"/>
              <a:gd name="connsiteY47" fmla="*/ 2159656 h 6479998"/>
              <a:gd name="connsiteX48" fmla="*/ 8370009 w 10260014"/>
              <a:gd name="connsiteY48" fmla="*/ 342 h 6479998"/>
              <a:gd name="connsiteX49" fmla="*/ 9090009 w 10260014"/>
              <a:gd name="connsiteY49" fmla="*/ 342 h 6479998"/>
              <a:gd name="connsiteX50" fmla="*/ 9090009 w 10260014"/>
              <a:gd name="connsiteY50" fmla="*/ 720342 h 6479998"/>
              <a:gd name="connsiteX51" fmla="*/ 8370009 w 10260014"/>
              <a:gd name="connsiteY51" fmla="*/ 720342 h 6479998"/>
              <a:gd name="connsiteX52" fmla="*/ 1889998 w 10260014"/>
              <a:gd name="connsiteY52" fmla="*/ 0 h 6479998"/>
              <a:gd name="connsiteX53" fmla="*/ 2609999 w 10260014"/>
              <a:gd name="connsiteY53" fmla="*/ 0 h 6479998"/>
              <a:gd name="connsiteX54" fmla="*/ 2609999 w 10260014"/>
              <a:gd name="connsiteY54" fmla="*/ 720000 h 6479998"/>
              <a:gd name="connsiteX55" fmla="*/ 1889998 w 10260014"/>
              <a:gd name="connsiteY55" fmla="*/ 720000 h 64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260014" h="6479998">
                <a:moveTo>
                  <a:pt x="6210024" y="5759998"/>
                </a:moveTo>
                <a:lnTo>
                  <a:pt x="6930024" y="5759998"/>
                </a:lnTo>
                <a:lnTo>
                  <a:pt x="6930024" y="6479998"/>
                </a:lnTo>
                <a:lnTo>
                  <a:pt x="6210024" y="6479998"/>
                </a:lnTo>
                <a:close/>
                <a:moveTo>
                  <a:pt x="1170001" y="5759312"/>
                </a:moveTo>
                <a:lnTo>
                  <a:pt x="1890001" y="5759312"/>
                </a:lnTo>
                <a:lnTo>
                  <a:pt x="1890001" y="6479312"/>
                </a:lnTo>
                <a:lnTo>
                  <a:pt x="1170001" y="6479312"/>
                </a:lnTo>
                <a:close/>
                <a:moveTo>
                  <a:pt x="0" y="5039655"/>
                </a:moveTo>
                <a:lnTo>
                  <a:pt x="450000" y="5039655"/>
                </a:lnTo>
                <a:lnTo>
                  <a:pt x="450000" y="5759655"/>
                </a:lnTo>
                <a:lnTo>
                  <a:pt x="0" y="5759655"/>
                </a:lnTo>
                <a:close/>
                <a:moveTo>
                  <a:pt x="2609997" y="5039312"/>
                </a:moveTo>
                <a:lnTo>
                  <a:pt x="3329996" y="5039312"/>
                </a:lnTo>
                <a:lnTo>
                  <a:pt x="3329996" y="5759312"/>
                </a:lnTo>
                <a:lnTo>
                  <a:pt x="2609997" y="5759312"/>
                </a:lnTo>
                <a:close/>
                <a:moveTo>
                  <a:pt x="9089998" y="5038969"/>
                </a:moveTo>
                <a:lnTo>
                  <a:pt x="9809998" y="5038969"/>
                </a:lnTo>
                <a:lnTo>
                  <a:pt x="9809998" y="5758969"/>
                </a:lnTo>
                <a:lnTo>
                  <a:pt x="9089998" y="5758969"/>
                </a:lnTo>
                <a:close/>
                <a:moveTo>
                  <a:pt x="4770025" y="4319655"/>
                </a:moveTo>
                <a:lnTo>
                  <a:pt x="5490025" y="4319655"/>
                </a:lnTo>
                <a:lnTo>
                  <a:pt x="5490025" y="5039655"/>
                </a:lnTo>
                <a:lnTo>
                  <a:pt x="4770025" y="5039655"/>
                </a:lnTo>
                <a:close/>
                <a:moveTo>
                  <a:pt x="9809991" y="4317940"/>
                </a:moveTo>
                <a:lnTo>
                  <a:pt x="10260014" y="4317940"/>
                </a:lnTo>
                <a:lnTo>
                  <a:pt x="10260014" y="5037940"/>
                </a:lnTo>
                <a:lnTo>
                  <a:pt x="9809991" y="5037940"/>
                </a:lnTo>
                <a:close/>
                <a:moveTo>
                  <a:pt x="7650017" y="3599655"/>
                </a:moveTo>
                <a:lnTo>
                  <a:pt x="8370017" y="3599655"/>
                </a:lnTo>
                <a:lnTo>
                  <a:pt x="8370017" y="4319655"/>
                </a:lnTo>
                <a:lnTo>
                  <a:pt x="7650017" y="4319655"/>
                </a:lnTo>
                <a:close/>
                <a:moveTo>
                  <a:pt x="449999" y="2879658"/>
                </a:moveTo>
                <a:lnTo>
                  <a:pt x="1169999" y="2879658"/>
                </a:lnTo>
                <a:lnTo>
                  <a:pt x="1169999" y="3599656"/>
                </a:lnTo>
                <a:lnTo>
                  <a:pt x="449999" y="3599656"/>
                </a:lnTo>
                <a:close/>
                <a:moveTo>
                  <a:pt x="5490024" y="2159999"/>
                </a:moveTo>
                <a:lnTo>
                  <a:pt x="6210024" y="2159999"/>
                </a:lnTo>
                <a:lnTo>
                  <a:pt x="6210024" y="2880000"/>
                </a:lnTo>
                <a:lnTo>
                  <a:pt x="5490024" y="2880000"/>
                </a:lnTo>
                <a:close/>
                <a:moveTo>
                  <a:pt x="6930021" y="2159999"/>
                </a:moveTo>
                <a:lnTo>
                  <a:pt x="7650021" y="2159999"/>
                </a:lnTo>
                <a:lnTo>
                  <a:pt x="7650021" y="2879999"/>
                </a:lnTo>
                <a:lnTo>
                  <a:pt x="6930021" y="2879999"/>
                </a:lnTo>
                <a:close/>
                <a:moveTo>
                  <a:pt x="3329992" y="1439657"/>
                </a:moveTo>
                <a:lnTo>
                  <a:pt x="4049992" y="1439657"/>
                </a:lnTo>
                <a:lnTo>
                  <a:pt x="4049992" y="2159656"/>
                </a:lnTo>
                <a:lnTo>
                  <a:pt x="3329992" y="2159656"/>
                </a:lnTo>
                <a:close/>
                <a:moveTo>
                  <a:pt x="8370009" y="342"/>
                </a:moveTo>
                <a:lnTo>
                  <a:pt x="9090009" y="342"/>
                </a:lnTo>
                <a:lnTo>
                  <a:pt x="9090009" y="720342"/>
                </a:lnTo>
                <a:lnTo>
                  <a:pt x="8370009" y="720342"/>
                </a:lnTo>
                <a:close/>
                <a:moveTo>
                  <a:pt x="1889998" y="0"/>
                </a:moveTo>
                <a:lnTo>
                  <a:pt x="2609999" y="0"/>
                </a:lnTo>
                <a:lnTo>
                  <a:pt x="2609999" y="720000"/>
                </a:lnTo>
                <a:lnTo>
                  <a:pt x="1889998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CBF90A85-6695-40A7-B891-B54F71710DFA}"/>
              </a:ext>
            </a:extLst>
          </p:cNvPr>
          <p:cNvSpPr/>
          <p:nvPr/>
        </p:nvSpPr>
        <p:spPr>
          <a:xfrm>
            <a:off x="1039" y="1715"/>
            <a:ext cx="10260013" cy="7199998"/>
          </a:xfrm>
          <a:custGeom>
            <a:avLst/>
            <a:gdLst>
              <a:gd name="connsiteX0" fmla="*/ 4770023 w 10260013"/>
              <a:gd name="connsiteY0" fmla="*/ 6479998 h 7199998"/>
              <a:gd name="connsiteX1" fmla="*/ 5490023 w 10260013"/>
              <a:gd name="connsiteY1" fmla="*/ 6479998 h 7199998"/>
              <a:gd name="connsiteX2" fmla="*/ 5490023 w 10260013"/>
              <a:gd name="connsiteY2" fmla="*/ 7199998 h 7199998"/>
              <a:gd name="connsiteX3" fmla="*/ 4770023 w 10260013"/>
              <a:gd name="connsiteY3" fmla="*/ 7199998 h 7199998"/>
              <a:gd name="connsiteX4" fmla="*/ 6930021 w 10260013"/>
              <a:gd name="connsiteY4" fmla="*/ 5759998 h 7199998"/>
              <a:gd name="connsiteX5" fmla="*/ 7650021 w 10260013"/>
              <a:gd name="connsiteY5" fmla="*/ 5759998 h 7199998"/>
              <a:gd name="connsiteX6" fmla="*/ 7650021 w 10260013"/>
              <a:gd name="connsiteY6" fmla="*/ 6479998 h 7199998"/>
              <a:gd name="connsiteX7" fmla="*/ 6930021 w 10260013"/>
              <a:gd name="connsiteY7" fmla="*/ 6479998 h 7199998"/>
              <a:gd name="connsiteX8" fmla="*/ 0 w 10260013"/>
              <a:gd name="connsiteY8" fmla="*/ 5759998 h 7199998"/>
              <a:gd name="connsiteX9" fmla="*/ 450000 w 10260013"/>
              <a:gd name="connsiteY9" fmla="*/ 5759998 h 7199998"/>
              <a:gd name="connsiteX10" fmla="*/ 450000 w 10260013"/>
              <a:gd name="connsiteY10" fmla="*/ 6479998 h 7199998"/>
              <a:gd name="connsiteX11" fmla="*/ 0 w 10260013"/>
              <a:gd name="connsiteY11" fmla="*/ 6479998 h 7199998"/>
              <a:gd name="connsiteX12" fmla="*/ 9809990 w 10260013"/>
              <a:gd name="connsiteY12" fmla="*/ 5758283 h 7199998"/>
              <a:gd name="connsiteX13" fmla="*/ 10260013 w 10260013"/>
              <a:gd name="connsiteY13" fmla="*/ 5758283 h 7199998"/>
              <a:gd name="connsiteX14" fmla="*/ 10260013 w 10260013"/>
              <a:gd name="connsiteY14" fmla="*/ 6478283 h 7199998"/>
              <a:gd name="connsiteX15" fmla="*/ 9809990 w 10260013"/>
              <a:gd name="connsiteY15" fmla="*/ 6478283 h 7199998"/>
              <a:gd name="connsiteX16" fmla="*/ 1170000 w 10260013"/>
              <a:gd name="connsiteY16" fmla="*/ 4319655 h 7199998"/>
              <a:gd name="connsiteX17" fmla="*/ 1890000 w 10260013"/>
              <a:gd name="connsiteY17" fmla="*/ 4319655 h 7199998"/>
              <a:gd name="connsiteX18" fmla="*/ 1890000 w 10260013"/>
              <a:gd name="connsiteY18" fmla="*/ 5039655 h 7199998"/>
              <a:gd name="connsiteX19" fmla="*/ 1170000 w 10260013"/>
              <a:gd name="connsiteY19" fmla="*/ 5039655 h 7199998"/>
              <a:gd name="connsiteX20" fmla="*/ 6210022 w 10260013"/>
              <a:gd name="connsiteY20" fmla="*/ 3600341 h 7199998"/>
              <a:gd name="connsiteX21" fmla="*/ 6930022 w 10260013"/>
              <a:gd name="connsiteY21" fmla="*/ 3600341 h 7199998"/>
              <a:gd name="connsiteX22" fmla="*/ 6930022 w 10260013"/>
              <a:gd name="connsiteY22" fmla="*/ 4320341 h 7199998"/>
              <a:gd name="connsiteX23" fmla="*/ 6210022 w 10260013"/>
              <a:gd name="connsiteY23" fmla="*/ 4320341 h 7199998"/>
              <a:gd name="connsiteX24" fmla="*/ 2609996 w 10260013"/>
              <a:gd name="connsiteY24" fmla="*/ 3599655 h 7199998"/>
              <a:gd name="connsiteX25" fmla="*/ 3329996 w 10260013"/>
              <a:gd name="connsiteY25" fmla="*/ 3599655 h 7199998"/>
              <a:gd name="connsiteX26" fmla="*/ 3329996 w 10260013"/>
              <a:gd name="connsiteY26" fmla="*/ 4319655 h 7199998"/>
              <a:gd name="connsiteX27" fmla="*/ 2609996 w 10260013"/>
              <a:gd name="connsiteY27" fmla="*/ 4319655 h 7199998"/>
              <a:gd name="connsiteX28" fmla="*/ 4049983 w 10260013"/>
              <a:gd name="connsiteY28" fmla="*/ 2880343 h 7199998"/>
              <a:gd name="connsiteX29" fmla="*/ 4769983 w 10260013"/>
              <a:gd name="connsiteY29" fmla="*/ 2880343 h 7199998"/>
              <a:gd name="connsiteX30" fmla="*/ 4769983 w 10260013"/>
              <a:gd name="connsiteY30" fmla="*/ 3600342 h 7199998"/>
              <a:gd name="connsiteX31" fmla="*/ 4049983 w 10260013"/>
              <a:gd name="connsiteY31" fmla="*/ 3600342 h 7199998"/>
              <a:gd name="connsiteX32" fmla="*/ 7650015 w 10260013"/>
              <a:gd name="connsiteY32" fmla="*/ 2880342 h 7199998"/>
              <a:gd name="connsiteX33" fmla="*/ 8370015 w 10260013"/>
              <a:gd name="connsiteY33" fmla="*/ 2880342 h 7199998"/>
              <a:gd name="connsiteX34" fmla="*/ 8370015 w 10260013"/>
              <a:gd name="connsiteY34" fmla="*/ 3600342 h 7199998"/>
              <a:gd name="connsiteX35" fmla="*/ 7650015 w 10260013"/>
              <a:gd name="connsiteY35" fmla="*/ 3600342 h 7199998"/>
              <a:gd name="connsiteX36" fmla="*/ 1889998 w 10260013"/>
              <a:gd name="connsiteY36" fmla="*/ 2160343 h 7199998"/>
              <a:gd name="connsiteX37" fmla="*/ 2609998 w 10260013"/>
              <a:gd name="connsiteY37" fmla="*/ 2160343 h 7199998"/>
              <a:gd name="connsiteX38" fmla="*/ 2609998 w 10260013"/>
              <a:gd name="connsiteY38" fmla="*/ 2880343 h 7199998"/>
              <a:gd name="connsiteX39" fmla="*/ 1889998 w 10260013"/>
              <a:gd name="connsiteY39" fmla="*/ 2880343 h 7199998"/>
              <a:gd name="connsiteX40" fmla="*/ 9089997 w 10260013"/>
              <a:gd name="connsiteY40" fmla="*/ 2159656 h 7199998"/>
              <a:gd name="connsiteX41" fmla="*/ 9809997 w 10260013"/>
              <a:gd name="connsiteY41" fmla="*/ 2159656 h 7199998"/>
              <a:gd name="connsiteX42" fmla="*/ 9809997 w 10260013"/>
              <a:gd name="connsiteY42" fmla="*/ 2879656 h 7199998"/>
              <a:gd name="connsiteX43" fmla="*/ 9089997 w 10260013"/>
              <a:gd name="connsiteY43" fmla="*/ 2879656 h 7199998"/>
              <a:gd name="connsiteX44" fmla="*/ 5490022 w 10260013"/>
              <a:gd name="connsiteY44" fmla="*/ 1440343 h 7199998"/>
              <a:gd name="connsiteX45" fmla="*/ 6210022 w 10260013"/>
              <a:gd name="connsiteY45" fmla="*/ 1440343 h 7199998"/>
              <a:gd name="connsiteX46" fmla="*/ 6210022 w 10260013"/>
              <a:gd name="connsiteY46" fmla="*/ 2160343 h 7199998"/>
              <a:gd name="connsiteX47" fmla="*/ 5490022 w 10260013"/>
              <a:gd name="connsiteY47" fmla="*/ 2160343 h 7199998"/>
              <a:gd name="connsiteX48" fmla="*/ 8370009 w 10260013"/>
              <a:gd name="connsiteY48" fmla="*/ 720685 h 7199998"/>
              <a:gd name="connsiteX49" fmla="*/ 9090009 w 10260013"/>
              <a:gd name="connsiteY49" fmla="*/ 720685 h 7199998"/>
              <a:gd name="connsiteX50" fmla="*/ 9090009 w 10260013"/>
              <a:gd name="connsiteY50" fmla="*/ 1440685 h 7199998"/>
              <a:gd name="connsiteX51" fmla="*/ 8370009 w 10260013"/>
              <a:gd name="connsiteY51" fmla="*/ 1440685 h 7199998"/>
              <a:gd name="connsiteX52" fmla="*/ 449999 w 10260013"/>
              <a:gd name="connsiteY52" fmla="*/ 720000 h 7199998"/>
              <a:gd name="connsiteX53" fmla="*/ 1169999 w 10260013"/>
              <a:gd name="connsiteY53" fmla="*/ 720000 h 7199998"/>
              <a:gd name="connsiteX54" fmla="*/ 1169999 w 10260013"/>
              <a:gd name="connsiteY54" fmla="*/ 1440000 h 7199998"/>
              <a:gd name="connsiteX55" fmla="*/ 449999 w 10260013"/>
              <a:gd name="connsiteY55" fmla="*/ 1440000 h 7199998"/>
              <a:gd name="connsiteX56" fmla="*/ 3329991 w 10260013"/>
              <a:gd name="connsiteY56" fmla="*/ 0 h 7199998"/>
              <a:gd name="connsiteX57" fmla="*/ 4049991 w 10260013"/>
              <a:gd name="connsiteY57" fmla="*/ 0 h 7199998"/>
              <a:gd name="connsiteX58" fmla="*/ 4049991 w 10260013"/>
              <a:gd name="connsiteY58" fmla="*/ 720000 h 7199998"/>
              <a:gd name="connsiteX59" fmla="*/ 3329991 w 10260013"/>
              <a:gd name="connsiteY59" fmla="*/ 720000 h 719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3" h="7199998">
                <a:moveTo>
                  <a:pt x="4770023" y="6479998"/>
                </a:moveTo>
                <a:lnTo>
                  <a:pt x="5490023" y="6479998"/>
                </a:lnTo>
                <a:lnTo>
                  <a:pt x="5490023" y="7199998"/>
                </a:lnTo>
                <a:lnTo>
                  <a:pt x="4770023" y="7199998"/>
                </a:lnTo>
                <a:close/>
                <a:moveTo>
                  <a:pt x="6930021" y="5759998"/>
                </a:moveTo>
                <a:lnTo>
                  <a:pt x="7650021" y="5759998"/>
                </a:lnTo>
                <a:lnTo>
                  <a:pt x="7650021" y="6479998"/>
                </a:lnTo>
                <a:lnTo>
                  <a:pt x="6930021" y="6479998"/>
                </a:lnTo>
                <a:close/>
                <a:moveTo>
                  <a:pt x="0" y="5759998"/>
                </a:moveTo>
                <a:lnTo>
                  <a:pt x="450000" y="5759998"/>
                </a:lnTo>
                <a:lnTo>
                  <a:pt x="450000" y="6479998"/>
                </a:lnTo>
                <a:lnTo>
                  <a:pt x="0" y="6479998"/>
                </a:lnTo>
                <a:close/>
                <a:moveTo>
                  <a:pt x="9809990" y="5758283"/>
                </a:moveTo>
                <a:lnTo>
                  <a:pt x="10260013" y="5758283"/>
                </a:lnTo>
                <a:lnTo>
                  <a:pt x="10260013" y="6478283"/>
                </a:lnTo>
                <a:lnTo>
                  <a:pt x="9809990" y="6478283"/>
                </a:lnTo>
                <a:close/>
                <a:moveTo>
                  <a:pt x="1170000" y="4319655"/>
                </a:moveTo>
                <a:lnTo>
                  <a:pt x="1890000" y="4319655"/>
                </a:lnTo>
                <a:lnTo>
                  <a:pt x="1890000" y="5039655"/>
                </a:lnTo>
                <a:lnTo>
                  <a:pt x="1170000" y="5039655"/>
                </a:lnTo>
                <a:close/>
                <a:moveTo>
                  <a:pt x="6210022" y="3600341"/>
                </a:moveTo>
                <a:lnTo>
                  <a:pt x="6930022" y="3600341"/>
                </a:lnTo>
                <a:lnTo>
                  <a:pt x="6930022" y="4320341"/>
                </a:lnTo>
                <a:lnTo>
                  <a:pt x="6210022" y="4320341"/>
                </a:lnTo>
                <a:close/>
                <a:moveTo>
                  <a:pt x="2609996" y="3599655"/>
                </a:moveTo>
                <a:lnTo>
                  <a:pt x="3329996" y="3599655"/>
                </a:lnTo>
                <a:lnTo>
                  <a:pt x="3329996" y="4319655"/>
                </a:lnTo>
                <a:lnTo>
                  <a:pt x="2609996" y="4319655"/>
                </a:lnTo>
                <a:close/>
                <a:moveTo>
                  <a:pt x="4049983" y="2880343"/>
                </a:moveTo>
                <a:lnTo>
                  <a:pt x="4769983" y="2880343"/>
                </a:lnTo>
                <a:lnTo>
                  <a:pt x="4769983" y="3600342"/>
                </a:lnTo>
                <a:lnTo>
                  <a:pt x="4049983" y="3600342"/>
                </a:lnTo>
                <a:close/>
                <a:moveTo>
                  <a:pt x="7650015" y="2880342"/>
                </a:moveTo>
                <a:lnTo>
                  <a:pt x="8370015" y="2880342"/>
                </a:lnTo>
                <a:lnTo>
                  <a:pt x="8370015" y="3600342"/>
                </a:lnTo>
                <a:lnTo>
                  <a:pt x="7650015" y="3600342"/>
                </a:lnTo>
                <a:close/>
                <a:moveTo>
                  <a:pt x="1889998" y="2160343"/>
                </a:moveTo>
                <a:lnTo>
                  <a:pt x="2609998" y="2160343"/>
                </a:lnTo>
                <a:lnTo>
                  <a:pt x="2609998" y="2880343"/>
                </a:lnTo>
                <a:lnTo>
                  <a:pt x="1889998" y="2880343"/>
                </a:lnTo>
                <a:close/>
                <a:moveTo>
                  <a:pt x="9089997" y="2159656"/>
                </a:moveTo>
                <a:lnTo>
                  <a:pt x="9809997" y="2159656"/>
                </a:lnTo>
                <a:lnTo>
                  <a:pt x="9809997" y="2879656"/>
                </a:lnTo>
                <a:lnTo>
                  <a:pt x="9089997" y="2879656"/>
                </a:lnTo>
                <a:close/>
                <a:moveTo>
                  <a:pt x="5490022" y="1440343"/>
                </a:moveTo>
                <a:lnTo>
                  <a:pt x="6210022" y="1440343"/>
                </a:lnTo>
                <a:lnTo>
                  <a:pt x="6210022" y="2160343"/>
                </a:lnTo>
                <a:lnTo>
                  <a:pt x="5490022" y="2160343"/>
                </a:lnTo>
                <a:close/>
                <a:moveTo>
                  <a:pt x="8370009" y="720685"/>
                </a:moveTo>
                <a:lnTo>
                  <a:pt x="9090009" y="720685"/>
                </a:lnTo>
                <a:lnTo>
                  <a:pt x="9090009" y="1440685"/>
                </a:lnTo>
                <a:lnTo>
                  <a:pt x="8370009" y="1440685"/>
                </a:lnTo>
                <a:close/>
                <a:moveTo>
                  <a:pt x="449999" y="720000"/>
                </a:moveTo>
                <a:lnTo>
                  <a:pt x="1169999" y="720000"/>
                </a:lnTo>
                <a:lnTo>
                  <a:pt x="1169999" y="1440000"/>
                </a:lnTo>
                <a:lnTo>
                  <a:pt x="449999" y="1440000"/>
                </a:lnTo>
                <a:close/>
                <a:moveTo>
                  <a:pt x="3329991" y="0"/>
                </a:moveTo>
                <a:lnTo>
                  <a:pt x="4049991" y="0"/>
                </a:lnTo>
                <a:lnTo>
                  <a:pt x="4049991" y="720000"/>
                </a:lnTo>
                <a:lnTo>
                  <a:pt x="3329991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DA5591A0-E3D4-4A16-9088-4D342B345FE5}"/>
              </a:ext>
            </a:extLst>
          </p:cNvPr>
          <p:cNvSpPr/>
          <p:nvPr/>
        </p:nvSpPr>
        <p:spPr>
          <a:xfrm>
            <a:off x="1038" y="2058"/>
            <a:ext cx="10260012" cy="7199655"/>
          </a:xfrm>
          <a:custGeom>
            <a:avLst/>
            <a:gdLst>
              <a:gd name="connsiteX0" fmla="*/ 6930021 w 10260012"/>
              <a:gd name="connsiteY0" fmla="*/ 6479655 h 7199655"/>
              <a:gd name="connsiteX1" fmla="*/ 7650021 w 10260012"/>
              <a:gd name="connsiteY1" fmla="*/ 6479655 h 7199655"/>
              <a:gd name="connsiteX2" fmla="*/ 7650021 w 10260012"/>
              <a:gd name="connsiteY2" fmla="*/ 7199655 h 7199655"/>
              <a:gd name="connsiteX3" fmla="*/ 6930021 w 10260012"/>
              <a:gd name="connsiteY3" fmla="*/ 7199655 h 7199655"/>
              <a:gd name="connsiteX4" fmla="*/ 0 w 10260012"/>
              <a:gd name="connsiteY4" fmla="*/ 6479655 h 7199655"/>
              <a:gd name="connsiteX5" fmla="*/ 450000 w 10260012"/>
              <a:gd name="connsiteY5" fmla="*/ 6479655 h 7199655"/>
              <a:gd name="connsiteX6" fmla="*/ 450000 w 10260012"/>
              <a:gd name="connsiteY6" fmla="*/ 7199655 h 7199655"/>
              <a:gd name="connsiteX7" fmla="*/ 0 w 10260012"/>
              <a:gd name="connsiteY7" fmla="*/ 7199655 h 7199655"/>
              <a:gd name="connsiteX8" fmla="*/ 2609998 w 10260012"/>
              <a:gd name="connsiteY8" fmla="*/ 5759312 h 7199655"/>
              <a:gd name="connsiteX9" fmla="*/ 3329998 w 10260012"/>
              <a:gd name="connsiteY9" fmla="*/ 5759312 h 7199655"/>
              <a:gd name="connsiteX10" fmla="*/ 3329998 w 10260012"/>
              <a:gd name="connsiteY10" fmla="*/ 6479312 h 7199655"/>
              <a:gd name="connsiteX11" fmla="*/ 2609998 w 10260012"/>
              <a:gd name="connsiteY11" fmla="*/ 6479312 h 7199655"/>
              <a:gd name="connsiteX12" fmla="*/ 1170000 w 10260012"/>
              <a:gd name="connsiteY12" fmla="*/ 5039312 h 7199655"/>
              <a:gd name="connsiteX13" fmla="*/ 1890000 w 10260012"/>
              <a:gd name="connsiteY13" fmla="*/ 5039312 h 7199655"/>
              <a:gd name="connsiteX14" fmla="*/ 1890000 w 10260012"/>
              <a:gd name="connsiteY14" fmla="*/ 5759312 h 7199655"/>
              <a:gd name="connsiteX15" fmla="*/ 1170000 w 10260012"/>
              <a:gd name="connsiteY15" fmla="*/ 5759312 h 7199655"/>
              <a:gd name="connsiteX16" fmla="*/ 8370011 w 10260012"/>
              <a:gd name="connsiteY16" fmla="*/ 4319998 h 7199655"/>
              <a:gd name="connsiteX17" fmla="*/ 9090011 w 10260012"/>
              <a:gd name="connsiteY17" fmla="*/ 4319998 h 7199655"/>
              <a:gd name="connsiteX18" fmla="*/ 9090011 w 10260012"/>
              <a:gd name="connsiteY18" fmla="*/ 5039998 h 7199655"/>
              <a:gd name="connsiteX19" fmla="*/ 8370011 w 10260012"/>
              <a:gd name="connsiteY19" fmla="*/ 5039998 h 7199655"/>
              <a:gd name="connsiteX20" fmla="*/ 4049987 w 10260012"/>
              <a:gd name="connsiteY20" fmla="*/ 4319655 h 7199655"/>
              <a:gd name="connsiteX21" fmla="*/ 4769986 w 10260012"/>
              <a:gd name="connsiteY21" fmla="*/ 4319655 h 7199655"/>
              <a:gd name="connsiteX22" fmla="*/ 4769986 w 10260012"/>
              <a:gd name="connsiteY22" fmla="*/ 5039655 h 7199655"/>
              <a:gd name="connsiteX23" fmla="*/ 4049987 w 10260012"/>
              <a:gd name="connsiteY23" fmla="*/ 5039655 h 7199655"/>
              <a:gd name="connsiteX24" fmla="*/ 5490024 w 10260012"/>
              <a:gd name="connsiteY24" fmla="*/ 3599655 h 7199655"/>
              <a:gd name="connsiteX25" fmla="*/ 6210024 w 10260012"/>
              <a:gd name="connsiteY25" fmla="*/ 3599655 h 7199655"/>
              <a:gd name="connsiteX26" fmla="*/ 6210024 w 10260012"/>
              <a:gd name="connsiteY26" fmla="*/ 4319655 h 7199655"/>
              <a:gd name="connsiteX27" fmla="*/ 5490024 w 10260012"/>
              <a:gd name="connsiteY27" fmla="*/ 4319655 h 7199655"/>
              <a:gd name="connsiteX28" fmla="*/ 9089998 w 10260012"/>
              <a:gd name="connsiteY28" fmla="*/ 3598969 h 7199655"/>
              <a:gd name="connsiteX29" fmla="*/ 9809998 w 10260012"/>
              <a:gd name="connsiteY29" fmla="*/ 3598969 h 7199655"/>
              <a:gd name="connsiteX30" fmla="*/ 9809998 w 10260012"/>
              <a:gd name="connsiteY30" fmla="*/ 4318969 h 7199655"/>
              <a:gd name="connsiteX31" fmla="*/ 9089998 w 10260012"/>
              <a:gd name="connsiteY31" fmla="*/ 4318969 h 7199655"/>
              <a:gd name="connsiteX32" fmla="*/ 3329992 w 10260012"/>
              <a:gd name="connsiteY32" fmla="*/ 2879658 h 7199655"/>
              <a:gd name="connsiteX33" fmla="*/ 4049992 w 10260012"/>
              <a:gd name="connsiteY33" fmla="*/ 2879658 h 7199655"/>
              <a:gd name="connsiteX34" fmla="*/ 4049992 w 10260012"/>
              <a:gd name="connsiteY34" fmla="*/ 3599656 h 7199655"/>
              <a:gd name="connsiteX35" fmla="*/ 3329992 w 10260012"/>
              <a:gd name="connsiteY35" fmla="*/ 3599656 h 7199655"/>
              <a:gd name="connsiteX36" fmla="*/ 6210023 w 10260012"/>
              <a:gd name="connsiteY36" fmla="*/ 2160342 h 7199655"/>
              <a:gd name="connsiteX37" fmla="*/ 6930023 w 10260012"/>
              <a:gd name="connsiteY37" fmla="*/ 2160342 h 7199655"/>
              <a:gd name="connsiteX38" fmla="*/ 6930023 w 10260012"/>
              <a:gd name="connsiteY38" fmla="*/ 2880343 h 7199655"/>
              <a:gd name="connsiteX39" fmla="*/ 6210023 w 10260012"/>
              <a:gd name="connsiteY39" fmla="*/ 2880343 h 7199655"/>
              <a:gd name="connsiteX40" fmla="*/ 450000 w 10260012"/>
              <a:gd name="connsiteY40" fmla="*/ 2159657 h 7199655"/>
              <a:gd name="connsiteX41" fmla="*/ 1170000 w 10260012"/>
              <a:gd name="connsiteY41" fmla="*/ 2159657 h 7199655"/>
              <a:gd name="connsiteX42" fmla="*/ 1170000 w 10260012"/>
              <a:gd name="connsiteY42" fmla="*/ 2879658 h 7199655"/>
              <a:gd name="connsiteX43" fmla="*/ 450000 w 10260012"/>
              <a:gd name="connsiteY43" fmla="*/ 2879658 h 7199655"/>
              <a:gd name="connsiteX44" fmla="*/ 9809989 w 10260012"/>
              <a:gd name="connsiteY44" fmla="*/ 1438284 h 7199655"/>
              <a:gd name="connsiteX45" fmla="*/ 10260012 w 10260012"/>
              <a:gd name="connsiteY45" fmla="*/ 1438284 h 7199655"/>
              <a:gd name="connsiteX46" fmla="*/ 10260012 w 10260012"/>
              <a:gd name="connsiteY46" fmla="*/ 2158284 h 7199655"/>
              <a:gd name="connsiteX47" fmla="*/ 9809989 w 10260012"/>
              <a:gd name="connsiteY47" fmla="*/ 2158284 h 7199655"/>
              <a:gd name="connsiteX48" fmla="*/ 1889999 w 10260012"/>
              <a:gd name="connsiteY48" fmla="*/ 720000 h 7199655"/>
              <a:gd name="connsiteX49" fmla="*/ 2609998 w 10260012"/>
              <a:gd name="connsiteY49" fmla="*/ 720000 h 7199655"/>
              <a:gd name="connsiteX50" fmla="*/ 2609998 w 10260012"/>
              <a:gd name="connsiteY50" fmla="*/ 1440000 h 7199655"/>
              <a:gd name="connsiteX51" fmla="*/ 1889999 w 10260012"/>
              <a:gd name="connsiteY51" fmla="*/ 1440000 h 7199655"/>
              <a:gd name="connsiteX52" fmla="*/ 7650017 w 10260012"/>
              <a:gd name="connsiteY52" fmla="*/ 719999 h 7199655"/>
              <a:gd name="connsiteX53" fmla="*/ 8370017 w 10260012"/>
              <a:gd name="connsiteY53" fmla="*/ 719999 h 7199655"/>
              <a:gd name="connsiteX54" fmla="*/ 8370017 w 10260012"/>
              <a:gd name="connsiteY54" fmla="*/ 1439999 h 7199655"/>
              <a:gd name="connsiteX55" fmla="*/ 7650017 w 10260012"/>
              <a:gd name="connsiteY55" fmla="*/ 1439999 h 7199655"/>
              <a:gd name="connsiteX56" fmla="*/ 4770023 w 10260012"/>
              <a:gd name="connsiteY56" fmla="*/ 0 h 7199655"/>
              <a:gd name="connsiteX57" fmla="*/ 5490023 w 10260012"/>
              <a:gd name="connsiteY57" fmla="*/ 0 h 7199655"/>
              <a:gd name="connsiteX58" fmla="*/ 5490023 w 10260012"/>
              <a:gd name="connsiteY58" fmla="*/ 720000 h 7199655"/>
              <a:gd name="connsiteX59" fmla="*/ 4770023 w 10260012"/>
              <a:gd name="connsiteY59" fmla="*/ 720000 h 71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260012" h="7199655">
                <a:moveTo>
                  <a:pt x="6930021" y="6479655"/>
                </a:moveTo>
                <a:lnTo>
                  <a:pt x="7650021" y="6479655"/>
                </a:lnTo>
                <a:lnTo>
                  <a:pt x="7650021" y="7199655"/>
                </a:lnTo>
                <a:lnTo>
                  <a:pt x="6930021" y="7199655"/>
                </a:lnTo>
                <a:close/>
                <a:moveTo>
                  <a:pt x="0" y="6479655"/>
                </a:moveTo>
                <a:lnTo>
                  <a:pt x="450000" y="6479655"/>
                </a:lnTo>
                <a:lnTo>
                  <a:pt x="450000" y="7199655"/>
                </a:lnTo>
                <a:lnTo>
                  <a:pt x="0" y="7199655"/>
                </a:lnTo>
                <a:close/>
                <a:moveTo>
                  <a:pt x="2609998" y="5759312"/>
                </a:moveTo>
                <a:lnTo>
                  <a:pt x="3329998" y="5759312"/>
                </a:lnTo>
                <a:lnTo>
                  <a:pt x="3329998" y="6479312"/>
                </a:lnTo>
                <a:lnTo>
                  <a:pt x="2609998" y="6479312"/>
                </a:lnTo>
                <a:close/>
                <a:moveTo>
                  <a:pt x="1170000" y="5039312"/>
                </a:moveTo>
                <a:lnTo>
                  <a:pt x="1890000" y="5039312"/>
                </a:lnTo>
                <a:lnTo>
                  <a:pt x="1890000" y="5759312"/>
                </a:lnTo>
                <a:lnTo>
                  <a:pt x="1170000" y="5759312"/>
                </a:lnTo>
                <a:close/>
                <a:moveTo>
                  <a:pt x="8370011" y="4319998"/>
                </a:moveTo>
                <a:lnTo>
                  <a:pt x="9090011" y="4319998"/>
                </a:lnTo>
                <a:lnTo>
                  <a:pt x="9090011" y="5039998"/>
                </a:lnTo>
                <a:lnTo>
                  <a:pt x="8370011" y="5039998"/>
                </a:lnTo>
                <a:close/>
                <a:moveTo>
                  <a:pt x="4049987" y="4319655"/>
                </a:moveTo>
                <a:lnTo>
                  <a:pt x="4769986" y="4319655"/>
                </a:lnTo>
                <a:lnTo>
                  <a:pt x="4769986" y="5039655"/>
                </a:lnTo>
                <a:lnTo>
                  <a:pt x="4049987" y="5039655"/>
                </a:lnTo>
                <a:close/>
                <a:moveTo>
                  <a:pt x="5490024" y="3599655"/>
                </a:moveTo>
                <a:lnTo>
                  <a:pt x="6210024" y="3599655"/>
                </a:lnTo>
                <a:lnTo>
                  <a:pt x="6210024" y="4319655"/>
                </a:lnTo>
                <a:lnTo>
                  <a:pt x="5490024" y="4319655"/>
                </a:lnTo>
                <a:close/>
                <a:moveTo>
                  <a:pt x="9089998" y="3598969"/>
                </a:moveTo>
                <a:lnTo>
                  <a:pt x="9809998" y="3598969"/>
                </a:lnTo>
                <a:lnTo>
                  <a:pt x="9809998" y="4318969"/>
                </a:lnTo>
                <a:lnTo>
                  <a:pt x="9089998" y="4318969"/>
                </a:lnTo>
                <a:close/>
                <a:moveTo>
                  <a:pt x="3329992" y="2879658"/>
                </a:moveTo>
                <a:lnTo>
                  <a:pt x="4049992" y="2879658"/>
                </a:lnTo>
                <a:lnTo>
                  <a:pt x="4049992" y="3599656"/>
                </a:lnTo>
                <a:lnTo>
                  <a:pt x="3329992" y="3599656"/>
                </a:lnTo>
                <a:close/>
                <a:moveTo>
                  <a:pt x="6210023" y="2160342"/>
                </a:moveTo>
                <a:lnTo>
                  <a:pt x="6930023" y="2160342"/>
                </a:lnTo>
                <a:lnTo>
                  <a:pt x="6930023" y="2880343"/>
                </a:lnTo>
                <a:lnTo>
                  <a:pt x="6210023" y="2880343"/>
                </a:lnTo>
                <a:close/>
                <a:moveTo>
                  <a:pt x="450000" y="2159657"/>
                </a:moveTo>
                <a:lnTo>
                  <a:pt x="1170000" y="2159657"/>
                </a:lnTo>
                <a:lnTo>
                  <a:pt x="1170000" y="2879658"/>
                </a:lnTo>
                <a:lnTo>
                  <a:pt x="450000" y="2879658"/>
                </a:lnTo>
                <a:close/>
                <a:moveTo>
                  <a:pt x="9809989" y="1438284"/>
                </a:moveTo>
                <a:lnTo>
                  <a:pt x="10260012" y="1438284"/>
                </a:lnTo>
                <a:lnTo>
                  <a:pt x="10260012" y="2158284"/>
                </a:lnTo>
                <a:lnTo>
                  <a:pt x="9809989" y="2158284"/>
                </a:lnTo>
                <a:close/>
                <a:moveTo>
                  <a:pt x="1889999" y="720000"/>
                </a:moveTo>
                <a:lnTo>
                  <a:pt x="2609998" y="720000"/>
                </a:lnTo>
                <a:lnTo>
                  <a:pt x="2609998" y="1440000"/>
                </a:lnTo>
                <a:lnTo>
                  <a:pt x="1889999" y="1440000"/>
                </a:lnTo>
                <a:close/>
                <a:moveTo>
                  <a:pt x="7650017" y="719999"/>
                </a:moveTo>
                <a:lnTo>
                  <a:pt x="8370017" y="719999"/>
                </a:lnTo>
                <a:lnTo>
                  <a:pt x="8370017" y="1439999"/>
                </a:lnTo>
                <a:lnTo>
                  <a:pt x="7650017" y="1439999"/>
                </a:lnTo>
                <a:close/>
                <a:moveTo>
                  <a:pt x="4770023" y="0"/>
                </a:moveTo>
                <a:lnTo>
                  <a:pt x="5490023" y="0"/>
                </a:lnTo>
                <a:lnTo>
                  <a:pt x="5490023" y="720000"/>
                </a:lnTo>
                <a:lnTo>
                  <a:pt x="4770023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B98B1E64-33D2-4C3E-9317-9A1108B34D1E}"/>
              </a:ext>
            </a:extLst>
          </p:cNvPr>
          <p:cNvSpPr/>
          <p:nvPr/>
        </p:nvSpPr>
        <p:spPr>
          <a:xfrm>
            <a:off x="451038" y="2058"/>
            <a:ext cx="9810013" cy="7199312"/>
          </a:xfrm>
          <a:custGeom>
            <a:avLst/>
            <a:gdLst>
              <a:gd name="connsiteX0" fmla="*/ 0 w 9810013"/>
              <a:gd name="connsiteY0" fmla="*/ 6479312 h 7199312"/>
              <a:gd name="connsiteX1" fmla="*/ 720000 w 9810013"/>
              <a:gd name="connsiteY1" fmla="*/ 6479312 h 7199312"/>
              <a:gd name="connsiteX2" fmla="*/ 720000 w 9810013"/>
              <a:gd name="connsiteY2" fmla="*/ 7199312 h 7199312"/>
              <a:gd name="connsiteX3" fmla="*/ 0 w 9810013"/>
              <a:gd name="connsiteY3" fmla="*/ 7199312 h 7199312"/>
              <a:gd name="connsiteX4" fmla="*/ 7200018 w 9810013"/>
              <a:gd name="connsiteY4" fmla="*/ 5759655 h 7199312"/>
              <a:gd name="connsiteX5" fmla="*/ 7920018 w 9810013"/>
              <a:gd name="connsiteY5" fmla="*/ 5759655 h 7199312"/>
              <a:gd name="connsiteX6" fmla="*/ 7920018 w 9810013"/>
              <a:gd name="connsiteY6" fmla="*/ 6479655 h 7199312"/>
              <a:gd name="connsiteX7" fmla="*/ 7200018 w 9810013"/>
              <a:gd name="connsiteY7" fmla="*/ 6479655 h 7199312"/>
              <a:gd name="connsiteX8" fmla="*/ 2879994 w 9810013"/>
              <a:gd name="connsiteY8" fmla="*/ 5759312 h 7199312"/>
              <a:gd name="connsiteX9" fmla="*/ 3599994 w 9810013"/>
              <a:gd name="connsiteY9" fmla="*/ 5759312 h 7199312"/>
              <a:gd name="connsiteX10" fmla="*/ 3599994 w 9810013"/>
              <a:gd name="connsiteY10" fmla="*/ 6479312 h 7199312"/>
              <a:gd name="connsiteX11" fmla="*/ 2879994 w 9810013"/>
              <a:gd name="connsiteY11" fmla="*/ 6479312 h 7199312"/>
              <a:gd name="connsiteX12" fmla="*/ 9359990 w 9810013"/>
              <a:gd name="connsiteY12" fmla="*/ 5037940 h 7199312"/>
              <a:gd name="connsiteX13" fmla="*/ 9810013 w 9810013"/>
              <a:gd name="connsiteY13" fmla="*/ 5037940 h 7199312"/>
              <a:gd name="connsiteX14" fmla="*/ 9810013 w 9810013"/>
              <a:gd name="connsiteY14" fmla="*/ 5757940 h 7199312"/>
              <a:gd name="connsiteX15" fmla="*/ 9359990 w 9810013"/>
              <a:gd name="connsiteY15" fmla="*/ 5757940 h 7199312"/>
              <a:gd name="connsiteX16" fmla="*/ 5040025 w 9810013"/>
              <a:gd name="connsiteY16" fmla="*/ 4319655 h 7199312"/>
              <a:gd name="connsiteX17" fmla="*/ 5760025 w 9810013"/>
              <a:gd name="connsiteY17" fmla="*/ 4319655 h 7199312"/>
              <a:gd name="connsiteX18" fmla="*/ 5760025 w 9810013"/>
              <a:gd name="connsiteY18" fmla="*/ 5039655 h 7199312"/>
              <a:gd name="connsiteX19" fmla="*/ 5040025 w 9810013"/>
              <a:gd name="connsiteY19" fmla="*/ 5039655 h 7199312"/>
              <a:gd name="connsiteX20" fmla="*/ 6480021 w 9810013"/>
              <a:gd name="connsiteY20" fmla="*/ 3599655 h 7199312"/>
              <a:gd name="connsiteX21" fmla="*/ 7200021 w 9810013"/>
              <a:gd name="connsiteY21" fmla="*/ 3599655 h 7199312"/>
              <a:gd name="connsiteX22" fmla="*/ 7200021 w 9810013"/>
              <a:gd name="connsiteY22" fmla="*/ 4319655 h 7199312"/>
              <a:gd name="connsiteX23" fmla="*/ 6480021 w 9810013"/>
              <a:gd name="connsiteY23" fmla="*/ 4319655 h 7199312"/>
              <a:gd name="connsiteX24" fmla="*/ 3599986 w 9810013"/>
              <a:gd name="connsiteY24" fmla="*/ 3599655 h 7199312"/>
              <a:gd name="connsiteX25" fmla="*/ 4319985 w 9810013"/>
              <a:gd name="connsiteY25" fmla="*/ 3599655 h 7199312"/>
              <a:gd name="connsiteX26" fmla="*/ 4319985 w 9810013"/>
              <a:gd name="connsiteY26" fmla="*/ 4319655 h 7199312"/>
              <a:gd name="connsiteX27" fmla="*/ 3599986 w 9810013"/>
              <a:gd name="connsiteY27" fmla="*/ 4319655 h 7199312"/>
              <a:gd name="connsiteX28" fmla="*/ 1439998 w 9810013"/>
              <a:gd name="connsiteY28" fmla="*/ 1440000 h 7199312"/>
              <a:gd name="connsiteX29" fmla="*/ 2159998 w 9810013"/>
              <a:gd name="connsiteY29" fmla="*/ 1440000 h 7199312"/>
              <a:gd name="connsiteX30" fmla="*/ 2159998 w 9810013"/>
              <a:gd name="connsiteY30" fmla="*/ 2160000 h 7199312"/>
              <a:gd name="connsiteX31" fmla="*/ 1439998 w 9810013"/>
              <a:gd name="connsiteY31" fmla="*/ 2160000 h 7199312"/>
              <a:gd name="connsiteX32" fmla="*/ 8639998 w 9810013"/>
              <a:gd name="connsiteY32" fmla="*/ 719313 h 7199312"/>
              <a:gd name="connsiteX33" fmla="*/ 9359998 w 9810013"/>
              <a:gd name="connsiteY33" fmla="*/ 719313 h 7199312"/>
              <a:gd name="connsiteX34" fmla="*/ 9359998 w 9810013"/>
              <a:gd name="connsiteY34" fmla="*/ 1439313 h 7199312"/>
              <a:gd name="connsiteX35" fmla="*/ 8639998 w 9810013"/>
              <a:gd name="connsiteY35" fmla="*/ 1439313 h 7199312"/>
              <a:gd name="connsiteX36" fmla="*/ 5040023 w 9810013"/>
              <a:gd name="connsiteY36" fmla="*/ 0 h 7199312"/>
              <a:gd name="connsiteX37" fmla="*/ 5760023 w 9810013"/>
              <a:gd name="connsiteY37" fmla="*/ 0 h 7199312"/>
              <a:gd name="connsiteX38" fmla="*/ 5760023 w 9810013"/>
              <a:gd name="connsiteY38" fmla="*/ 720000 h 7199312"/>
              <a:gd name="connsiteX39" fmla="*/ 5040024 w 9810013"/>
              <a:gd name="connsiteY39" fmla="*/ 720000 h 7199312"/>
              <a:gd name="connsiteX40" fmla="*/ 5040024 w 9810013"/>
              <a:gd name="connsiteY40" fmla="*/ 1440000 h 7199312"/>
              <a:gd name="connsiteX41" fmla="*/ 4320024 w 9810013"/>
              <a:gd name="connsiteY41" fmla="*/ 1440000 h 7199312"/>
              <a:gd name="connsiteX42" fmla="*/ 4320024 w 9810013"/>
              <a:gd name="connsiteY42" fmla="*/ 720000 h 7199312"/>
              <a:gd name="connsiteX43" fmla="*/ 5040023 w 9810013"/>
              <a:gd name="connsiteY43" fmla="*/ 72000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810013" h="7199312">
                <a:moveTo>
                  <a:pt x="0" y="6479312"/>
                </a:moveTo>
                <a:lnTo>
                  <a:pt x="720000" y="6479312"/>
                </a:lnTo>
                <a:lnTo>
                  <a:pt x="720000" y="7199312"/>
                </a:lnTo>
                <a:lnTo>
                  <a:pt x="0" y="7199312"/>
                </a:lnTo>
                <a:close/>
                <a:moveTo>
                  <a:pt x="7200018" y="5759655"/>
                </a:moveTo>
                <a:lnTo>
                  <a:pt x="7920018" y="5759655"/>
                </a:lnTo>
                <a:lnTo>
                  <a:pt x="7920018" y="6479655"/>
                </a:lnTo>
                <a:lnTo>
                  <a:pt x="7200018" y="6479655"/>
                </a:lnTo>
                <a:close/>
                <a:moveTo>
                  <a:pt x="2879994" y="5759312"/>
                </a:moveTo>
                <a:lnTo>
                  <a:pt x="3599994" y="5759312"/>
                </a:lnTo>
                <a:lnTo>
                  <a:pt x="3599994" y="6479312"/>
                </a:lnTo>
                <a:lnTo>
                  <a:pt x="2879994" y="6479312"/>
                </a:lnTo>
                <a:close/>
                <a:moveTo>
                  <a:pt x="9359990" y="5037940"/>
                </a:moveTo>
                <a:lnTo>
                  <a:pt x="9810013" y="5037940"/>
                </a:lnTo>
                <a:lnTo>
                  <a:pt x="9810013" y="5757940"/>
                </a:lnTo>
                <a:lnTo>
                  <a:pt x="9359990" y="5757940"/>
                </a:lnTo>
                <a:close/>
                <a:moveTo>
                  <a:pt x="5040025" y="4319655"/>
                </a:moveTo>
                <a:lnTo>
                  <a:pt x="5760025" y="4319655"/>
                </a:lnTo>
                <a:lnTo>
                  <a:pt x="5760025" y="5039655"/>
                </a:lnTo>
                <a:lnTo>
                  <a:pt x="5040025" y="5039655"/>
                </a:lnTo>
                <a:close/>
                <a:moveTo>
                  <a:pt x="6480021" y="3599655"/>
                </a:moveTo>
                <a:lnTo>
                  <a:pt x="7200021" y="3599655"/>
                </a:lnTo>
                <a:lnTo>
                  <a:pt x="7200021" y="4319655"/>
                </a:lnTo>
                <a:lnTo>
                  <a:pt x="6480021" y="4319655"/>
                </a:lnTo>
                <a:close/>
                <a:moveTo>
                  <a:pt x="3599986" y="3599655"/>
                </a:moveTo>
                <a:lnTo>
                  <a:pt x="4319985" y="3599655"/>
                </a:lnTo>
                <a:lnTo>
                  <a:pt x="4319985" y="4319655"/>
                </a:lnTo>
                <a:lnTo>
                  <a:pt x="3599986" y="4319655"/>
                </a:lnTo>
                <a:close/>
                <a:moveTo>
                  <a:pt x="1439998" y="1440000"/>
                </a:moveTo>
                <a:lnTo>
                  <a:pt x="2159998" y="1440000"/>
                </a:lnTo>
                <a:lnTo>
                  <a:pt x="2159998" y="2160000"/>
                </a:lnTo>
                <a:lnTo>
                  <a:pt x="1439998" y="2160000"/>
                </a:lnTo>
                <a:close/>
                <a:moveTo>
                  <a:pt x="8639998" y="719313"/>
                </a:moveTo>
                <a:lnTo>
                  <a:pt x="9359998" y="719313"/>
                </a:lnTo>
                <a:lnTo>
                  <a:pt x="9359998" y="1439313"/>
                </a:lnTo>
                <a:lnTo>
                  <a:pt x="8639998" y="1439313"/>
                </a:lnTo>
                <a:close/>
                <a:moveTo>
                  <a:pt x="5040023" y="0"/>
                </a:moveTo>
                <a:lnTo>
                  <a:pt x="5760023" y="0"/>
                </a:lnTo>
                <a:lnTo>
                  <a:pt x="5760023" y="720000"/>
                </a:lnTo>
                <a:lnTo>
                  <a:pt x="5040024" y="720000"/>
                </a:lnTo>
                <a:lnTo>
                  <a:pt x="5040024" y="1440000"/>
                </a:lnTo>
                <a:lnTo>
                  <a:pt x="4320024" y="1440000"/>
                </a:lnTo>
                <a:lnTo>
                  <a:pt x="4320024" y="720000"/>
                </a:lnTo>
                <a:lnTo>
                  <a:pt x="5040023" y="720000"/>
                </a:lnTo>
                <a:close/>
              </a:path>
            </a:pathLst>
          </a:custGeom>
          <a:gradFill flip="none" rotWithShape="1">
            <a:gsLst>
              <a:gs pos="49000">
                <a:schemeClr val="tx1"/>
              </a:gs>
              <a:gs pos="47000">
                <a:srgbClr val="3F03FA"/>
              </a:gs>
              <a:gs pos="0">
                <a:srgbClr val="3F03FA"/>
              </a:gs>
              <a:gs pos="53000">
                <a:srgbClr val="FE443A"/>
              </a:gs>
              <a:gs pos="100000">
                <a:srgbClr val="FE44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8D8CEAA-6AB0-4FEA-8615-AE4423D1DCAB}"/>
              </a:ext>
            </a:extLst>
          </p:cNvPr>
          <p:cNvSpPr/>
          <p:nvPr/>
        </p:nvSpPr>
        <p:spPr>
          <a:xfrm>
            <a:off x="4771043" y="0"/>
            <a:ext cx="720000" cy="72013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5D1EEBE-A132-4312-BB7D-97CED81A92CA}"/>
              </a:ext>
            </a:extLst>
          </p:cNvPr>
          <p:cNvSpPr/>
          <p:nvPr/>
        </p:nvSpPr>
        <p:spPr>
          <a:xfrm>
            <a:off x="1037" y="2057"/>
            <a:ext cx="4768967" cy="7199313"/>
          </a:xfrm>
          <a:prstGeom prst="rect">
            <a:avLst/>
          </a:prstGeom>
          <a:solidFill>
            <a:srgbClr val="3F0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B3DFCEA-6C79-42FC-8356-4B0D717A9B31}"/>
              </a:ext>
            </a:extLst>
          </p:cNvPr>
          <p:cNvSpPr/>
          <p:nvPr/>
        </p:nvSpPr>
        <p:spPr>
          <a:xfrm>
            <a:off x="5487942" y="2057"/>
            <a:ext cx="4768967" cy="7199313"/>
          </a:xfrm>
          <a:prstGeom prst="rect">
            <a:avLst/>
          </a:prstGeom>
          <a:solidFill>
            <a:srgbClr val="FE4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FCAE1261-29E8-467D-8482-2B977D8592AF}"/>
              </a:ext>
            </a:extLst>
          </p:cNvPr>
          <p:cNvSpPr/>
          <p:nvPr/>
        </p:nvSpPr>
        <p:spPr>
          <a:xfrm>
            <a:off x="-4125" y="2051"/>
            <a:ext cx="10265175" cy="7199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A370B6A-FEEA-403C-A8EE-74C65E1877B0}"/>
              </a:ext>
            </a:extLst>
          </p:cNvPr>
          <p:cNvGrpSpPr/>
          <p:nvPr/>
        </p:nvGrpSpPr>
        <p:grpSpPr>
          <a:xfrm>
            <a:off x="4050516" y="4444"/>
            <a:ext cx="2157938" cy="7199313"/>
            <a:chOff x="4048969" y="1"/>
            <a:chExt cx="2157938" cy="7199313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3CABDC86-3CE5-4A2C-BEE5-CD38F3836C83}"/>
                </a:ext>
              </a:extLst>
            </p:cNvPr>
            <p:cNvSpPr/>
            <p:nvPr/>
          </p:nvSpPr>
          <p:spPr>
            <a:xfrm>
              <a:off x="4048969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C55DEBE-3B39-482C-8961-E96F8967BFE0}"/>
                </a:ext>
              </a:extLst>
            </p:cNvPr>
            <p:cNvSpPr/>
            <p:nvPr/>
          </p:nvSpPr>
          <p:spPr>
            <a:xfrm>
              <a:off x="548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98EC19C0-A82C-43DF-8261-704E63158C4E}"/>
              </a:ext>
            </a:extLst>
          </p:cNvPr>
          <p:cNvGrpSpPr/>
          <p:nvPr/>
        </p:nvGrpSpPr>
        <p:grpSpPr>
          <a:xfrm>
            <a:off x="2611547" y="4444"/>
            <a:ext cx="5036907" cy="7199313"/>
            <a:chOff x="2610000" y="1"/>
            <a:chExt cx="5036907" cy="7199313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71D4E2A8-2155-4C48-AE6A-4A0E679B50AA}"/>
                </a:ext>
              </a:extLst>
            </p:cNvPr>
            <p:cNvSpPr/>
            <p:nvPr/>
          </p:nvSpPr>
          <p:spPr>
            <a:xfrm>
              <a:off x="261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D80E238-0CBA-4A74-86D2-B2D2C8FE0A44}"/>
                </a:ext>
              </a:extLst>
            </p:cNvPr>
            <p:cNvSpPr/>
            <p:nvPr/>
          </p:nvSpPr>
          <p:spPr>
            <a:xfrm>
              <a:off x="6926907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363FD49-5CA6-466E-A1F0-6C8F2078045A}"/>
              </a:ext>
            </a:extLst>
          </p:cNvPr>
          <p:cNvGrpSpPr/>
          <p:nvPr/>
        </p:nvGrpSpPr>
        <p:grpSpPr>
          <a:xfrm>
            <a:off x="1171547" y="4444"/>
            <a:ext cx="7915876" cy="7199313"/>
            <a:chOff x="1170000" y="1"/>
            <a:chExt cx="7915876" cy="7199313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7FCDBDE8-3ECE-4644-9FEE-1146B99CE78C}"/>
                </a:ext>
              </a:extLst>
            </p:cNvPr>
            <p:cNvSpPr/>
            <p:nvPr/>
          </p:nvSpPr>
          <p:spPr>
            <a:xfrm>
              <a:off x="1170000" y="1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5F0640C0-DF27-4780-9181-A4904A637503}"/>
                </a:ext>
              </a:extLst>
            </p:cNvPr>
            <p:cNvSpPr/>
            <p:nvPr/>
          </p:nvSpPr>
          <p:spPr>
            <a:xfrm>
              <a:off x="8365876" y="1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E6E6FE48-F30F-4D78-A1FB-8A602B0C7D1F}"/>
              </a:ext>
            </a:extLst>
          </p:cNvPr>
          <p:cNvGrpSpPr/>
          <p:nvPr/>
        </p:nvGrpSpPr>
        <p:grpSpPr>
          <a:xfrm>
            <a:off x="3330516" y="4443"/>
            <a:ext cx="3597938" cy="7199313"/>
            <a:chOff x="3328969" y="0"/>
            <a:chExt cx="3597938" cy="7199313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EB1261C1-FD61-4593-9361-454BDA848047}"/>
                </a:ext>
              </a:extLst>
            </p:cNvPr>
            <p:cNvSpPr/>
            <p:nvPr/>
          </p:nvSpPr>
          <p:spPr>
            <a:xfrm>
              <a:off x="3328969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B4E1CFCA-6924-4FA9-885D-A2596C119D4E}"/>
                </a:ext>
              </a:extLst>
            </p:cNvPr>
            <p:cNvSpPr/>
            <p:nvPr/>
          </p:nvSpPr>
          <p:spPr>
            <a:xfrm>
              <a:off x="620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4C4DC48-3D50-43AF-99B7-DCD9EDCA3D95}"/>
              </a:ext>
            </a:extLst>
          </p:cNvPr>
          <p:cNvGrpSpPr/>
          <p:nvPr/>
        </p:nvGrpSpPr>
        <p:grpSpPr>
          <a:xfrm>
            <a:off x="1891547" y="4443"/>
            <a:ext cx="6476907" cy="7199313"/>
            <a:chOff x="1890000" y="0"/>
            <a:chExt cx="6476907" cy="7199313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9438476-2224-43CA-810A-667066F05811}"/>
                </a:ext>
              </a:extLst>
            </p:cNvPr>
            <p:cNvSpPr/>
            <p:nvPr/>
          </p:nvSpPr>
          <p:spPr>
            <a:xfrm>
              <a:off x="189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9C72952-E23D-4485-8C97-FFED82A25919}"/>
                </a:ext>
              </a:extLst>
            </p:cNvPr>
            <p:cNvSpPr/>
            <p:nvPr/>
          </p:nvSpPr>
          <p:spPr>
            <a:xfrm>
              <a:off x="7646907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35D2843-F72D-4B3A-BB7D-F7863B4C0230}"/>
              </a:ext>
            </a:extLst>
          </p:cNvPr>
          <p:cNvGrpSpPr/>
          <p:nvPr/>
        </p:nvGrpSpPr>
        <p:grpSpPr>
          <a:xfrm>
            <a:off x="451547" y="4443"/>
            <a:ext cx="9355876" cy="7199313"/>
            <a:chOff x="450000" y="0"/>
            <a:chExt cx="9355876" cy="7199313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5C93457E-7B61-4248-9485-CFAF10A9382F}"/>
                </a:ext>
              </a:extLst>
            </p:cNvPr>
            <p:cNvSpPr/>
            <p:nvPr/>
          </p:nvSpPr>
          <p:spPr>
            <a:xfrm>
              <a:off x="450000" y="0"/>
              <a:ext cx="72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FCC55598-D23B-4DB8-9351-98B5E2011042}"/>
                </a:ext>
              </a:extLst>
            </p:cNvPr>
            <p:cNvSpPr/>
            <p:nvPr/>
          </p:nvSpPr>
          <p:spPr>
            <a:xfrm>
              <a:off x="9085876" y="0"/>
              <a:ext cx="72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E77DEAB-4C6B-45D9-898E-A5EB41962DB0}"/>
              </a:ext>
            </a:extLst>
          </p:cNvPr>
          <p:cNvGrpSpPr/>
          <p:nvPr/>
        </p:nvGrpSpPr>
        <p:grpSpPr>
          <a:xfrm>
            <a:off x="1547" y="4443"/>
            <a:ext cx="10254845" cy="7199315"/>
            <a:chOff x="0" y="0"/>
            <a:chExt cx="10254845" cy="7199315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8433C00-BD37-498A-9686-419484636959}"/>
                </a:ext>
              </a:extLst>
            </p:cNvPr>
            <p:cNvSpPr/>
            <p:nvPr/>
          </p:nvSpPr>
          <p:spPr>
            <a:xfrm>
              <a:off x="0" y="2"/>
              <a:ext cx="450000" cy="7199313"/>
            </a:xfrm>
            <a:prstGeom prst="rect">
              <a:avLst/>
            </a:prstGeom>
            <a:solidFill>
              <a:srgbClr val="3F03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F1A777A1-0918-4915-B3E5-88700C51A51B}"/>
                </a:ext>
              </a:extLst>
            </p:cNvPr>
            <p:cNvSpPr/>
            <p:nvPr/>
          </p:nvSpPr>
          <p:spPr>
            <a:xfrm>
              <a:off x="9804845" y="0"/>
              <a:ext cx="450000" cy="7199313"/>
            </a:xfrm>
            <a:prstGeom prst="rect">
              <a:avLst/>
            </a:prstGeom>
            <a:solidFill>
              <a:srgbClr val="FE4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0546A8A-5E7C-474D-9994-5BA0342E8CE6}"/>
              </a:ext>
            </a:extLst>
          </p:cNvPr>
          <p:cNvSpPr/>
          <p:nvPr/>
        </p:nvSpPr>
        <p:spPr>
          <a:xfrm>
            <a:off x="451547" y="4444"/>
            <a:ext cx="9360005" cy="7199312"/>
          </a:xfrm>
          <a:custGeom>
            <a:avLst/>
            <a:gdLst>
              <a:gd name="connsiteX0" fmla="*/ 8640006 w 9360005"/>
              <a:gd name="connsiteY0" fmla="*/ 2 h 7199312"/>
              <a:gd name="connsiteX1" fmla="*/ 9360005 w 9360005"/>
              <a:gd name="connsiteY1" fmla="*/ 2 h 7199312"/>
              <a:gd name="connsiteX2" fmla="*/ 9360005 w 9360005"/>
              <a:gd name="connsiteY2" fmla="*/ 7199312 h 7199312"/>
              <a:gd name="connsiteX3" fmla="*/ 8640006 w 9360005"/>
              <a:gd name="connsiteY3" fmla="*/ 7199312 h 7199312"/>
              <a:gd name="connsiteX4" fmla="*/ 0 w 9360005"/>
              <a:gd name="connsiteY4" fmla="*/ 0 h 7199312"/>
              <a:gd name="connsiteX5" fmla="*/ 719999 w 9360005"/>
              <a:gd name="connsiteY5" fmla="*/ 0 h 7199312"/>
              <a:gd name="connsiteX6" fmla="*/ 719999 w 9360005"/>
              <a:gd name="connsiteY6" fmla="*/ 7199310 h 7199312"/>
              <a:gd name="connsiteX7" fmla="*/ 0 w 9360005"/>
              <a:gd name="connsiteY7" fmla="*/ 7199310 h 71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005" h="7199312">
                <a:moveTo>
                  <a:pt x="8640006" y="2"/>
                </a:moveTo>
                <a:lnTo>
                  <a:pt x="9360005" y="2"/>
                </a:lnTo>
                <a:lnTo>
                  <a:pt x="9360005" y="7199312"/>
                </a:lnTo>
                <a:lnTo>
                  <a:pt x="8640006" y="7199312"/>
                </a:lnTo>
                <a:close/>
                <a:moveTo>
                  <a:pt x="0" y="0"/>
                </a:moveTo>
                <a:lnTo>
                  <a:pt x="719999" y="0"/>
                </a:lnTo>
                <a:lnTo>
                  <a:pt x="719999" y="7199310"/>
                </a:lnTo>
                <a:lnTo>
                  <a:pt x="0" y="71993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2AA12760-A028-40FD-94D0-7AD90E0B7AED}"/>
              </a:ext>
            </a:extLst>
          </p:cNvPr>
          <p:cNvSpPr/>
          <p:nvPr/>
        </p:nvSpPr>
        <p:spPr>
          <a:xfrm>
            <a:off x="4771553" y="4440"/>
            <a:ext cx="720000" cy="7199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5EA1B82A-C71A-4E2A-B0D7-9F36E9814EF0}"/>
              </a:ext>
            </a:extLst>
          </p:cNvPr>
          <p:cNvSpPr/>
          <p:nvPr/>
        </p:nvSpPr>
        <p:spPr>
          <a:xfrm>
            <a:off x="4051546" y="4439"/>
            <a:ext cx="2160007" cy="7199317"/>
          </a:xfrm>
          <a:custGeom>
            <a:avLst/>
            <a:gdLst>
              <a:gd name="connsiteX0" fmla="*/ 0 w 2160007"/>
              <a:gd name="connsiteY0" fmla="*/ 4 h 7199317"/>
              <a:gd name="connsiteX1" fmla="*/ 720000 w 2160007"/>
              <a:gd name="connsiteY1" fmla="*/ 4 h 7199317"/>
              <a:gd name="connsiteX2" fmla="*/ 720000 w 2160007"/>
              <a:gd name="connsiteY2" fmla="*/ 7199317 h 7199317"/>
              <a:gd name="connsiteX3" fmla="*/ 0 w 2160007"/>
              <a:gd name="connsiteY3" fmla="*/ 7199317 h 7199317"/>
              <a:gd name="connsiteX4" fmla="*/ 1440007 w 2160007"/>
              <a:gd name="connsiteY4" fmla="*/ 0 h 7199317"/>
              <a:gd name="connsiteX5" fmla="*/ 2160007 w 2160007"/>
              <a:gd name="connsiteY5" fmla="*/ 0 h 7199317"/>
              <a:gd name="connsiteX6" fmla="*/ 2160007 w 2160007"/>
              <a:gd name="connsiteY6" fmla="*/ 7199313 h 7199317"/>
              <a:gd name="connsiteX7" fmla="*/ 1440007 w 2160007"/>
              <a:gd name="connsiteY7" fmla="*/ 7199313 h 71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7" h="7199317">
                <a:moveTo>
                  <a:pt x="0" y="4"/>
                </a:moveTo>
                <a:lnTo>
                  <a:pt x="720000" y="4"/>
                </a:lnTo>
                <a:lnTo>
                  <a:pt x="720000" y="7199317"/>
                </a:lnTo>
                <a:lnTo>
                  <a:pt x="0" y="7199317"/>
                </a:lnTo>
                <a:close/>
                <a:moveTo>
                  <a:pt x="1440007" y="0"/>
                </a:moveTo>
                <a:lnTo>
                  <a:pt x="2160007" y="0"/>
                </a:lnTo>
                <a:lnTo>
                  <a:pt x="2160007" y="7199313"/>
                </a:lnTo>
                <a:lnTo>
                  <a:pt x="144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9D05919F-B435-45BC-9018-249B4EFF7190}"/>
              </a:ext>
            </a:extLst>
          </p:cNvPr>
          <p:cNvSpPr/>
          <p:nvPr/>
        </p:nvSpPr>
        <p:spPr>
          <a:xfrm>
            <a:off x="3331546" y="4437"/>
            <a:ext cx="3600007" cy="7199318"/>
          </a:xfrm>
          <a:custGeom>
            <a:avLst/>
            <a:gdLst>
              <a:gd name="connsiteX0" fmla="*/ 0 w 3600007"/>
              <a:gd name="connsiteY0" fmla="*/ 5 h 7199318"/>
              <a:gd name="connsiteX1" fmla="*/ 720000 w 3600007"/>
              <a:gd name="connsiteY1" fmla="*/ 5 h 7199318"/>
              <a:gd name="connsiteX2" fmla="*/ 720000 w 3600007"/>
              <a:gd name="connsiteY2" fmla="*/ 7199318 h 7199318"/>
              <a:gd name="connsiteX3" fmla="*/ 0 w 3600007"/>
              <a:gd name="connsiteY3" fmla="*/ 7199318 h 7199318"/>
              <a:gd name="connsiteX4" fmla="*/ 2880007 w 3600007"/>
              <a:gd name="connsiteY4" fmla="*/ 0 h 7199318"/>
              <a:gd name="connsiteX5" fmla="*/ 3600007 w 3600007"/>
              <a:gd name="connsiteY5" fmla="*/ 0 h 7199318"/>
              <a:gd name="connsiteX6" fmla="*/ 3600007 w 3600007"/>
              <a:gd name="connsiteY6" fmla="*/ 7199313 h 7199318"/>
              <a:gd name="connsiteX7" fmla="*/ 2880007 w 3600007"/>
              <a:gd name="connsiteY7" fmla="*/ 7199313 h 719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0007" h="7199318">
                <a:moveTo>
                  <a:pt x="0" y="5"/>
                </a:moveTo>
                <a:lnTo>
                  <a:pt x="720000" y="5"/>
                </a:lnTo>
                <a:lnTo>
                  <a:pt x="720000" y="7199318"/>
                </a:lnTo>
                <a:lnTo>
                  <a:pt x="0" y="7199318"/>
                </a:lnTo>
                <a:close/>
                <a:moveTo>
                  <a:pt x="2880007" y="0"/>
                </a:moveTo>
                <a:lnTo>
                  <a:pt x="3600007" y="0"/>
                </a:lnTo>
                <a:lnTo>
                  <a:pt x="3600007" y="7199313"/>
                </a:lnTo>
                <a:lnTo>
                  <a:pt x="288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C6875C96-3A39-4CE4-8D85-1640BB9882FE}"/>
              </a:ext>
            </a:extLst>
          </p:cNvPr>
          <p:cNvSpPr/>
          <p:nvPr/>
        </p:nvSpPr>
        <p:spPr>
          <a:xfrm>
            <a:off x="2611546" y="4439"/>
            <a:ext cx="5040007" cy="7199316"/>
          </a:xfrm>
          <a:custGeom>
            <a:avLst/>
            <a:gdLst>
              <a:gd name="connsiteX0" fmla="*/ 0 w 5040007"/>
              <a:gd name="connsiteY0" fmla="*/ 3 h 7199316"/>
              <a:gd name="connsiteX1" fmla="*/ 720000 w 5040007"/>
              <a:gd name="connsiteY1" fmla="*/ 3 h 7199316"/>
              <a:gd name="connsiteX2" fmla="*/ 720000 w 5040007"/>
              <a:gd name="connsiteY2" fmla="*/ 7199316 h 7199316"/>
              <a:gd name="connsiteX3" fmla="*/ 0 w 5040007"/>
              <a:gd name="connsiteY3" fmla="*/ 7199316 h 7199316"/>
              <a:gd name="connsiteX4" fmla="*/ 4320007 w 5040007"/>
              <a:gd name="connsiteY4" fmla="*/ 0 h 7199316"/>
              <a:gd name="connsiteX5" fmla="*/ 5040007 w 5040007"/>
              <a:gd name="connsiteY5" fmla="*/ 0 h 7199316"/>
              <a:gd name="connsiteX6" fmla="*/ 5040007 w 5040007"/>
              <a:gd name="connsiteY6" fmla="*/ 7199313 h 7199316"/>
              <a:gd name="connsiteX7" fmla="*/ 4320007 w 504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4320007" y="0"/>
                </a:moveTo>
                <a:lnTo>
                  <a:pt x="5040007" y="0"/>
                </a:lnTo>
                <a:lnTo>
                  <a:pt x="5040007" y="7199313"/>
                </a:lnTo>
                <a:lnTo>
                  <a:pt x="432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4381D31F-B73A-4119-8CB8-C27F2A0284FD}"/>
              </a:ext>
            </a:extLst>
          </p:cNvPr>
          <p:cNvSpPr/>
          <p:nvPr/>
        </p:nvSpPr>
        <p:spPr>
          <a:xfrm>
            <a:off x="1891546" y="4439"/>
            <a:ext cx="6480007" cy="7199316"/>
          </a:xfrm>
          <a:custGeom>
            <a:avLst/>
            <a:gdLst>
              <a:gd name="connsiteX0" fmla="*/ 0 w 6480007"/>
              <a:gd name="connsiteY0" fmla="*/ 3 h 7199316"/>
              <a:gd name="connsiteX1" fmla="*/ 720000 w 6480007"/>
              <a:gd name="connsiteY1" fmla="*/ 3 h 7199316"/>
              <a:gd name="connsiteX2" fmla="*/ 720000 w 6480007"/>
              <a:gd name="connsiteY2" fmla="*/ 7199316 h 7199316"/>
              <a:gd name="connsiteX3" fmla="*/ 0 w 6480007"/>
              <a:gd name="connsiteY3" fmla="*/ 7199316 h 7199316"/>
              <a:gd name="connsiteX4" fmla="*/ 5760007 w 6480007"/>
              <a:gd name="connsiteY4" fmla="*/ 0 h 7199316"/>
              <a:gd name="connsiteX5" fmla="*/ 6480007 w 6480007"/>
              <a:gd name="connsiteY5" fmla="*/ 0 h 7199316"/>
              <a:gd name="connsiteX6" fmla="*/ 6480007 w 6480007"/>
              <a:gd name="connsiteY6" fmla="*/ 7199313 h 7199316"/>
              <a:gd name="connsiteX7" fmla="*/ 5760007 w 6480007"/>
              <a:gd name="connsiteY7" fmla="*/ 7199313 h 71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007" h="7199316">
                <a:moveTo>
                  <a:pt x="0" y="3"/>
                </a:moveTo>
                <a:lnTo>
                  <a:pt x="720000" y="3"/>
                </a:lnTo>
                <a:lnTo>
                  <a:pt x="720000" y="7199316"/>
                </a:lnTo>
                <a:lnTo>
                  <a:pt x="0" y="7199316"/>
                </a:lnTo>
                <a:close/>
                <a:moveTo>
                  <a:pt x="5760007" y="0"/>
                </a:moveTo>
                <a:lnTo>
                  <a:pt x="6480007" y="0"/>
                </a:lnTo>
                <a:lnTo>
                  <a:pt x="6480007" y="7199313"/>
                </a:lnTo>
                <a:lnTo>
                  <a:pt x="576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8C946104-7355-4D45-81F1-6E4908834B22}"/>
              </a:ext>
            </a:extLst>
          </p:cNvPr>
          <p:cNvSpPr/>
          <p:nvPr/>
        </p:nvSpPr>
        <p:spPr>
          <a:xfrm>
            <a:off x="1171546" y="4439"/>
            <a:ext cx="7920007" cy="7199314"/>
          </a:xfrm>
          <a:custGeom>
            <a:avLst/>
            <a:gdLst>
              <a:gd name="connsiteX0" fmla="*/ 0 w 7920007"/>
              <a:gd name="connsiteY0" fmla="*/ 1 h 7199314"/>
              <a:gd name="connsiteX1" fmla="*/ 720000 w 7920007"/>
              <a:gd name="connsiteY1" fmla="*/ 1 h 7199314"/>
              <a:gd name="connsiteX2" fmla="*/ 720000 w 7920007"/>
              <a:gd name="connsiteY2" fmla="*/ 7199314 h 7199314"/>
              <a:gd name="connsiteX3" fmla="*/ 0 w 7920007"/>
              <a:gd name="connsiteY3" fmla="*/ 7199314 h 7199314"/>
              <a:gd name="connsiteX4" fmla="*/ 7200007 w 7920007"/>
              <a:gd name="connsiteY4" fmla="*/ 0 h 7199314"/>
              <a:gd name="connsiteX5" fmla="*/ 7920007 w 7920007"/>
              <a:gd name="connsiteY5" fmla="*/ 0 h 7199314"/>
              <a:gd name="connsiteX6" fmla="*/ 7920007 w 7920007"/>
              <a:gd name="connsiteY6" fmla="*/ 7199313 h 7199314"/>
              <a:gd name="connsiteX7" fmla="*/ 7200007 w 7920007"/>
              <a:gd name="connsiteY7" fmla="*/ 7199313 h 719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0007" h="7199314">
                <a:moveTo>
                  <a:pt x="0" y="1"/>
                </a:moveTo>
                <a:lnTo>
                  <a:pt x="720000" y="1"/>
                </a:lnTo>
                <a:lnTo>
                  <a:pt x="720000" y="7199314"/>
                </a:lnTo>
                <a:lnTo>
                  <a:pt x="0" y="7199314"/>
                </a:lnTo>
                <a:close/>
                <a:moveTo>
                  <a:pt x="7200007" y="0"/>
                </a:moveTo>
                <a:lnTo>
                  <a:pt x="7920007" y="0"/>
                </a:lnTo>
                <a:lnTo>
                  <a:pt x="7920007" y="7199313"/>
                </a:lnTo>
                <a:lnTo>
                  <a:pt x="7200007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E417D316-E6BB-4172-9E37-9A3202BD24D6}"/>
              </a:ext>
            </a:extLst>
          </p:cNvPr>
          <p:cNvSpPr/>
          <p:nvPr/>
        </p:nvSpPr>
        <p:spPr>
          <a:xfrm>
            <a:off x="1546" y="4443"/>
            <a:ext cx="10260007" cy="7199313"/>
          </a:xfrm>
          <a:custGeom>
            <a:avLst/>
            <a:gdLst>
              <a:gd name="connsiteX0" fmla="*/ 9810007 w 10260007"/>
              <a:gd name="connsiteY0" fmla="*/ 0 h 7199313"/>
              <a:gd name="connsiteX1" fmla="*/ 10260007 w 10260007"/>
              <a:gd name="connsiteY1" fmla="*/ 0 h 7199313"/>
              <a:gd name="connsiteX2" fmla="*/ 10260007 w 10260007"/>
              <a:gd name="connsiteY2" fmla="*/ 7199313 h 7199313"/>
              <a:gd name="connsiteX3" fmla="*/ 9810007 w 10260007"/>
              <a:gd name="connsiteY3" fmla="*/ 7199313 h 7199313"/>
              <a:gd name="connsiteX4" fmla="*/ 0 w 10260007"/>
              <a:gd name="connsiteY4" fmla="*/ 0 h 7199313"/>
              <a:gd name="connsiteX5" fmla="*/ 450000 w 10260007"/>
              <a:gd name="connsiteY5" fmla="*/ 0 h 7199313"/>
              <a:gd name="connsiteX6" fmla="*/ 450000 w 10260007"/>
              <a:gd name="connsiteY6" fmla="*/ 7199313 h 7199313"/>
              <a:gd name="connsiteX7" fmla="*/ 0 w 10260007"/>
              <a:gd name="connsiteY7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0007" h="7199313">
                <a:moveTo>
                  <a:pt x="9810007" y="0"/>
                </a:moveTo>
                <a:lnTo>
                  <a:pt x="10260007" y="0"/>
                </a:lnTo>
                <a:lnTo>
                  <a:pt x="10260007" y="7199313"/>
                </a:lnTo>
                <a:lnTo>
                  <a:pt x="9810007" y="7199313"/>
                </a:lnTo>
                <a:close/>
                <a:moveTo>
                  <a:pt x="0" y="0"/>
                </a:moveTo>
                <a:lnTo>
                  <a:pt x="450000" y="0"/>
                </a:lnTo>
                <a:lnTo>
                  <a:pt x="450000" y="7199313"/>
                </a:lnTo>
                <a:lnTo>
                  <a:pt x="0" y="7199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ADBA3BB-D115-4566-AFA8-0A74DB4BEA2C}"/>
              </a:ext>
            </a:extLst>
          </p:cNvPr>
          <p:cNvSpPr/>
          <p:nvPr/>
        </p:nvSpPr>
        <p:spPr>
          <a:xfrm>
            <a:off x="180000" y="0"/>
            <a:ext cx="9900013" cy="7199313"/>
          </a:xfrm>
          <a:custGeom>
            <a:avLst/>
            <a:gdLst>
              <a:gd name="connsiteX0" fmla="*/ 9360012 w 9900013"/>
              <a:gd name="connsiteY0" fmla="*/ 0 h 7199313"/>
              <a:gd name="connsiteX1" fmla="*/ 9900013 w 9900013"/>
              <a:gd name="connsiteY1" fmla="*/ 0 h 7199313"/>
              <a:gd name="connsiteX2" fmla="*/ 9900013 w 9900013"/>
              <a:gd name="connsiteY2" fmla="*/ 7199313 h 7199313"/>
              <a:gd name="connsiteX3" fmla="*/ 9360012 w 9900013"/>
              <a:gd name="connsiteY3" fmla="*/ 7199313 h 7199313"/>
              <a:gd name="connsiteX4" fmla="*/ 8640011 w 9900013"/>
              <a:gd name="connsiteY4" fmla="*/ 0 h 7199313"/>
              <a:gd name="connsiteX5" fmla="*/ 9180012 w 9900013"/>
              <a:gd name="connsiteY5" fmla="*/ 0 h 7199313"/>
              <a:gd name="connsiteX6" fmla="*/ 9180012 w 9900013"/>
              <a:gd name="connsiteY6" fmla="*/ 7199313 h 7199313"/>
              <a:gd name="connsiteX7" fmla="*/ 8640011 w 9900013"/>
              <a:gd name="connsiteY7" fmla="*/ 7199313 h 7199313"/>
              <a:gd name="connsiteX8" fmla="*/ 7920010 w 9900013"/>
              <a:gd name="connsiteY8" fmla="*/ 0 h 7199313"/>
              <a:gd name="connsiteX9" fmla="*/ 8460011 w 9900013"/>
              <a:gd name="connsiteY9" fmla="*/ 0 h 7199313"/>
              <a:gd name="connsiteX10" fmla="*/ 8460011 w 9900013"/>
              <a:gd name="connsiteY10" fmla="*/ 7199313 h 7199313"/>
              <a:gd name="connsiteX11" fmla="*/ 7920010 w 9900013"/>
              <a:gd name="connsiteY11" fmla="*/ 7199313 h 7199313"/>
              <a:gd name="connsiteX12" fmla="*/ 7200009 w 9900013"/>
              <a:gd name="connsiteY12" fmla="*/ 0 h 7199313"/>
              <a:gd name="connsiteX13" fmla="*/ 7740010 w 9900013"/>
              <a:gd name="connsiteY13" fmla="*/ 0 h 7199313"/>
              <a:gd name="connsiteX14" fmla="*/ 7740010 w 9900013"/>
              <a:gd name="connsiteY14" fmla="*/ 7199313 h 7199313"/>
              <a:gd name="connsiteX15" fmla="*/ 7200009 w 9900013"/>
              <a:gd name="connsiteY15" fmla="*/ 7199313 h 7199313"/>
              <a:gd name="connsiteX16" fmla="*/ 6480008 w 9900013"/>
              <a:gd name="connsiteY16" fmla="*/ 0 h 7199313"/>
              <a:gd name="connsiteX17" fmla="*/ 7020009 w 9900013"/>
              <a:gd name="connsiteY17" fmla="*/ 0 h 7199313"/>
              <a:gd name="connsiteX18" fmla="*/ 7020009 w 9900013"/>
              <a:gd name="connsiteY18" fmla="*/ 7199313 h 7199313"/>
              <a:gd name="connsiteX19" fmla="*/ 6480008 w 9900013"/>
              <a:gd name="connsiteY19" fmla="*/ 7199313 h 7199313"/>
              <a:gd name="connsiteX20" fmla="*/ 5760007 w 9900013"/>
              <a:gd name="connsiteY20" fmla="*/ 0 h 7199313"/>
              <a:gd name="connsiteX21" fmla="*/ 6300008 w 9900013"/>
              <a:gd name="connsiteY21" fmla="*/ 0 h 7199313"/>
              <a:gd name="connsiteX22" fmla="*/ 6300008 w 9900013"/>
              <a:gd name="connsiteY22" fmla="*/ 7199313 h 7199313"/>
              <a:gd name="connsiteX23" fmla="*/ 5760007 w 9900013"/>
              <a:gd name="connsiteY23" fmla="*/ 7199313 h 7199313"/>
              <a:gd name="connsiteX24" fmla="*/ 5040006 w 9900013"/>
              <a:gd name="connsiteY24" fmla="*/ 0 h 7199313"/>
              <a:gd name="connsiteX25" fmla="*/ 5580007 w 9900013"/>
              <a:gd name="connsiteY25" fmla="*/ 0 h 7199313"/>
              <a:gd name="connsiteX26" fmla="*/ 5580007 w 9900013"/>
              <a:gd name="connsiteY26" fmla="*/ 7199313 h 7199313"/>
              <a:gd name="connsiteX27" fmla="*/ 5040006 w 9900013"/>
              <a:gd name="connsiteY27" fmla="*/ 7199313 h 7199313"/>
              <a:gd name="connsiteX28" fmla="*/ 4320005 w 9900013"/>
              <a:gd name="connsiteY28" fmla="*/ 0 h 7199313"/>
              <a:gd name="connsiteX29" fmla="*/ 4860006 w 9900013"/>
              <a:gd name="connsiteY29" fmla="*/ 0 h 7199313"/>
              <a:gd name="connsiteX30" fmla="*/ 4860006 w 9900013"/>
              <a:gd name="connsiteY30" fmla="*/ 7199313 h 7199313"/>
              <a:gd name="connsiteX31" fmla="*/ 4320005 w 9900013"/>
              <a:gd name="connsiteY31" fmla="*/ 7199313 h 7199313"/>
              <a:gd name="connsiteX32" fmla="*/ 3600005 w 9900013"/>
              <a:gd name="connsiteY32" fmla="*/ 0 h 7199313"/>
              <a:gd name="connsiteX33" fmla="*/ 4140005 w 9900013"/>
              <a:gd name="connsiteY33" fmla="*/ 0 h 7199313"/>
              <a:gd name="connsiteX34" fmla="*/ 4140005 w 9900013"/>
              <a:gd name="connsiteY34" fmla="*/ 7199313 h 7199313"/>
              <a:gd name="connsiteX35" fmla="*/ 3600005 w 9900013"/>
              <a:gd name="connsiteY35" fmla="*/ 7199313 h 7199313"/>
              <a:gd name="connsiteX36" fmla="*/ 2880005 w 9900013"/>
              <a:gd name="connsiteY36" fmla="*/ 0 h 7199313"/>
              <a:gd name="connsiteX37" fmla="*/ 3420004 w 9900013"/>
              <a:gd name="connsiteY37" fmla="*/ 0 h 7199313"/>
              <a:gd name="connsiteX38" fmla="*/ 3420004 w 9900013"/>
              <a:gd name="connsiteY38" fmla="*/ 7199313 h 7199313"/>
              <a:gd name="connsiteX39" fmla="*/ 2880005 w 9900013"/>
              <a:gd name="connsiteY39" fmla="*/ 7199313 h 7199313"/>
              <a:gd name="connsiteX40" fmla="*/ 2160003 w 9900013"/>
              <a:gd name="connsiteY40" fmla="*/ 0 h 7199313"/>
              <a:gd name="connsiteX41" fmla="*/ 2700004 w 9900013"/>
              <a:gd name="connsiteY41" fmla="*/ 0 h 7199313"/>
              <a:gd name="connsiteX42" fmla="*/ 2700004 w 9900013"/>
              <a:gd name="connsiteY42" fmla="*/ 7199313 h 7199313"/>
              <a:gd name="connsiteX43" fmla="*/ 2160003 w 9900013"/>
              <a:gd name="connsiteY43" fmla="*/ 7199313 h 7199313"/>
              <a:gd name="connsiteX44" fmla="*/ 1440003 w 9900013"/>
              <a:gd name="connsiteY44" fmla="*/ 0 h 7199313"/>
              <a:gd name="connsiteX45" fmla="*/ 1980003 w 9900013"/>
              <a:gd name="connsiteY45" fmla="*/ 0 h 7199313"/>
              <a:gd name="connsiteX46" fmla="*/ 1980003 w 9900013"/>
              <a:gd name="connsiteY46" fmla="*/ 7199313 h 7199313"/>
              <a:gd name="connsiteX47" fmla="*/ 1440003 w 9900013"/>
              <a:gd name="connsiteY47" fmla="*/ 7199313 h 7199313"/>
              <a:gd name="connsiteX48" fmla="*/ 720001 w 9900013"/>
              <a:gd name="connsiteY48" fmla="*/ 0 h 7199313"/>
              <a:gd name="connsiteX49" fmla="*/ 1260002 w 9900013"/>
              <a:gd name="connsiteY49" fmla="*/ 0 h 7199313"/>
              <a:gd name="connsiteX50" fmla="*/ 1260002 w 9900013"/>
              <a:gd name="connsiteY50" fmla="*/ 7199313 h 7199313"/>
              <a:gd name="connsiteX51" fmla="*/ 720001 w 9900013"/>
              <a:gd name="connsiteY51" fmla="*/ 7199313 h 7199313"/>
              <a:gd name="connsiteX52" fmla="*/ 0 w 9900013"/>
              <a:gd name="connsiteY52" fmla="*/ 0 h 7199313"/>
              <a:gd name="connsiteX53" fmla="*/ 540001 w 9900013"/>
              <a:gd name="connsiteY53" fmla="*/ 0 h 7199313"/>
              <a:gd name="connsiteX54" fmla="*/ 540001 w 9900013"/>
              <a:gd name="connsiteY54" fmla="*/ 7199313 h 7199313"/>
              <a:gd name="connsiteX55" fmla="*/ 0 w 9900013"/>
              <a:gd name="connsiteY55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900013" h="7199313">
                <a:moveTo>
                  <a:pt x="9360012" y="0"/>
                </a:moveTo>
                <a:lnTo>
                  <a:pt x="9900013" y="0"/>
                </a:lnTo>
                <a:lnTo>
                  <a:pt x="9900013" y="7199313"/>
                </a:lnTo>
                <a:lnTo>
                  <a:pt x="9360012" y="7199313"/>
                </a:lnTo>
                <a:close/>
                <a:moveTo>
                  <a:pt x="8640011" y="0"/>
                </a:moveTo>
                <a:lnTo>
                  <a:pt x="9180012" y="0"/>
                </a:lnTo>
                <a:lnTo>
                  <a:pt x="9180012" y="7199313"/>
                </a:lnTo>
                <a:lnTo>
                  <a:pt x="8640011" y="7199313"/>
                </a:lnTo>
                <a:close/>
                <a:moveTo>
                  <a:pt x="7920010" y="0"/>
                </a:moveTo>
                <a:lnTo>
                  <a:pt x="8460011" y="0"/>
                </a:lnTo>
                <a:lnTo>
                  <a:pt x="8460011" y="7199313"/>
                </a:lnTo>
                <a:lnTo>
                  <a:pt x="7920010" y="7199313"/>
                </a:lnTo>
                <a:close/>
                <a:moveTo>
                  <a:pt x="7200009" y="0"/>
                </a:moveTo>
                <a:lnTo>
                  <a:pt x="7740010" y="0"/>
                </a:lnTo>
                <a:lnTo>
                  <a:pt x="7740010" y="7199313"/>
                </a:lnTo>
                <a:lnTo>
                  <a:pt x="7200009" y="7199313"/>
                </a:lnTo>
                <a:close/>
                <a:moveTo>
                  <a:pt x="6480008" y="0"/>
                </a:moveTo>
                <a:lnTo>
                  <a:pt x="7020009" y="0"/>
                </a:lnTo>
                <a:lnTo>
                  <a:pt x="7020009" y="7199313"/>
                </a:lnTo>
                <a:lnTo>
                  <a:pt x="6480008" y="7199313"/>
                </a:lnTo>
                <a:close/>
                <a:moveTo>
                  <a:pt x="5760007" y="0"/>
                </a:moveTo>
                <a:lnTo>
                  <a:pt x="6300008" y="0"/>
                </a:lnTo>
                <a:lnTo>
                  <a:pt x="6300008" y="7199313"/>
                </a:lnTo>
                <a:lnTo>
                  <a:pt x="5760007" y="7199313"/>
                </a:lnTo>
                <a:close/>
                <a:moveTo>
                  <a:pt x="5040006" y="0"/>
                </a:moveTo>
                <a:lnTo>
                  <a:pt x="5580007" y="0"/>
                </a:lnTo>
                <a:lnTo>
                  <a:pt x="5580007" y="7199313"/>
                </a:lnTo>
                <a:lnTo>
                  <a:pt x="5040006" y="7199313"/>
                </a:lnTo>
                <a:close/>
                <a:moveTo>
                  <a:pt x="4320005" y="0"/>
                </a:moveTo>
                <a:lnTo>
                  <a:pt x="4860006" y="0"/>
                </a:lnTo>
                <a:lnTo>
                  <a:pt x="4860006" y="7199313"/>
                </a:lnTo>
                <a:lnTo>
                  <a:pt x="4320005" y="7199313"/>
                </a:lnTo>
                <a:close/>
                <a:moveTo>
                  <a:pt x="3600005" y="0"/>
                </a:moveTo>
                <a:lnTo>
                  <a:pt x="4140005" y="0"/>
                </a:lnTo>
                <a:lnTo>
                  <a:pt x="4140005" y="7199313"/>
                </a:lnTo>
                <a:lnTo>
                  <a:pt x="3600005" y="7199313"/>
                </a:lnTo>
                <a:close/>
                <a:moveTo>
                  <a:pt x="2880005" y="0"/>
                </a:moveTo>
                <a:lnTo>
                  <a:pt x="3420004" y="0"/>
                </a:lnTo>
                <a:lnTo>
                  <a:pt x="3420004" y="7199313"/>
                </a:lnTo>
                <a:lnTo>
                  <a:pt x="2880005" y="7199313"/>
                </a:lnTo>
                <a:close/>
                <a:moveTo>
                  <a:pt x="2160003" y="0"/>
                </a:moveTo>
                <a:lnTo>
                  <a:pt x="2700004" y="0"/>
                </a:lnTo>
                <a:lnTo>
                  <a:pt x="2700004" y="7199313"/>
                </a:lnTo>
                <a:lnTo>
                  <a:pt x="2160003" y="7199313"/>
                </a:lnTo>
                <a:close/>
                <a:moveTo>
                  <a:pt x="1440003" y="0"/>
                </a:moveTo>
                <a:lnTo>
                  <a:pt x="1980003" y="0"/>
                </a:lnTo>
                <a:lnTo>
                  <a:pt x="1980003" y="7199313"/>
                </a:lnTo>
                <a:lnTo>
                  <a:pt x="1440003" y="7199313"/>
                </a:lnTo>
                <a:close/>
                <a:moveTo>
                  <a:pt x="720001" y="0"/>
                </a:moveTo>
                <a:lnTo>
                  <a:pt x="1260002" y="0"/>
                </a:lnTo>
                <a:lnTo>
                  <a:pt x="1260002" y="7199313"/>
                </a:lnTo>
                <a:lnTo>
                  <a:pt x="720001" y="7199313"/>
                </a:lnTo>
                <a:close/>
                <a:moveTo>
                  <a:pt x="0" y="0"/>
                </a:moveTo>
                <a:lnTo>
                  <a:pt x="540001" y="0"/>
                </a:lnTo>
                <a:lnTo>
                  <a:pt x="540001" y="7199313"/>
                </a:lnTo>
                <a:lnTo>
                  <a:pt x="0" y="71993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8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680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241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2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1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4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3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6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8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7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2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4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3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6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35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8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37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4664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64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2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3" nodeType="withEffect">
                                  <p:stCondLst>
                                    <p:cond delay="2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4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5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562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5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564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5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566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5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568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5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572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5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574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5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576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5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2" nodeType="withEffect">
                                  <p:stCondLst>
                                    <p:cond delay="612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3" nodeType="withEffect">
                                  <p:stCondLst>
                                    <p:cond delay="6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614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3" nodeType="withEffect">
                                  <p:stCondLst>
                                    <p:cond delay="6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2" nodeType="withEffect">
                                  <p:stCondLst>
                                    <p:cond delay="616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3" nodeType="withEffect">
                                  <p:stCondLst>
                                    <p:cond delay="6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2" nodeType="withEffect">
                                  <p:stCondLst>
                                    <p:cond delay="618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6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3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2" nodeType="withEffect">
                                  <p:stCondLst>
                                    <p:cond delay="622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3" nodeType="withEffect">
                                  <p:stCondLst>
                                    <p:cond delay="6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2" nodeType="withEffect">
                                  <p:stCondLst>
                                    <p:cond delay="624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3" nodeType="withEffect">
                                  <p:stCondLst>
                                    <p:cond delay="6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2" nodeType="withEffect">
                                  <p:stCondLst>
                                    <p:cond delay="626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3" nodeType="withEffect">
                                  <p:stCondLst>
                                    <p:cond delay="6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4" nodeType="withEffect">
                                  <p:stCondLst>
                                    <p:cond delay="702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5" nodeType="withEffect">
                                  <p:stCondLst>
                                    <p:cond delay="7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4" nodeType="withEffect">
                                  <p:stCondLst>
                                    <p:cond delay="704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5" nodeType="withEffect">
                                  <p:stCondLst>
                                    <p:cond delay="7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4" nodeType="withEffect">
                                  <p:stCondLst>
                                    <p:cond delay="706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5" nodeType="withEffect">
                                  <p:stCondLst>
                                    <p:cond delay="7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4" nodeType="withEffect">
                                  <p:stCondLst>
                                    <p:cond delay="708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5" nodeType="withEffect">
                                  <p:stCondLst>
                                    <p:cond delay="7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4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5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4" nodeType="withEffect">
                                  <p:stCondLst>
                                    <p:cond delay="712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5" nodeType="withEffect">
                                  <p:stCondLst>
                                    <p:cond delay="7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4" nodeType="withEffect">
                                  <p:stCondLst>
                                    <p:cond delay="714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5" nodeType="withEffect">
                                  <p:stCondLst>
                                    <p:cond delay="7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4" nodeType="withEffect">
                                  <p:stCondLst>
                                    <p:cond delay="716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5" nodeType="withEffect">
                                  <p:stCondLst>
                                    <p:cond delay="7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grpId="6" nodeType="withEffect">
                                  <p:stCondLst>
                                    <p:cond delay="752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7" nodeType="withEffect">
                                  <p:stCondLst>
                                    <p:cond delay="7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6" nodeType="withEffect">
                                  <p:stCondLst>
                                    <p:cond delay="754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7" nodeType="withEffect">
                                  <p:stCondLst>
                                    <p:cond delay="7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6" nodeType="withEffect">
                                  <p:stCondLst>
                                    <p:cond delay="756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7" nodeType="withEffect">
                                  <p:stCondLst>
                                    <p:cond delay="7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6" nodeType="withEffect">
                                  <p:stCondLst>
                                    <p:cond delay="758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7" nodeType="withEffect">
                                  <p:stCondLst>
                                    <p:cond delay="7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6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7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6" nodeType="withEffect">
                                  <p:stCondLst>
                                    <p:cond delay="762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7" nodeType="withEffect">
                                  <p:stCondLst>
                                    <p:cond delay="7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grpId="6" nodeType="withEffect">
                                  <p:stCondLst>
                                    <p:cond delay="764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7" nodeType="withEffect">
                                  <p:stCondLst>
                                    <p:cond delay="7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6" nodeType="withEffect">
                                  <p:stCondLst>
                                    <p:cond delay="766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7" nodeType="withEffect">
                                  <p:stCondLst>
                                    <p:cond delay="7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grpId="8" nodeType="withEffect">
                                  <p:stCondLst>
                                    <p:cond delay="844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9" nodeType="withEffect">
                                  <p:stCondLst>
                                    <p:cond delay="8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8" nodeType="withEffect">
                                  <p:stCondLst>
                                    <p:cond delay="846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9" nodeType="withEffect">
                                  <p:stCondLst>
                                    <p:cond delay="8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grpId="8" nodeType="withEffect">
                                  <p:stCondLst>
                                    <p:cond delay="848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9" nodeType="withEffect">
                                  <p:stCondLst>
                                    <p:cond delay="8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8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9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grpId="8" nodeType="withEffect">
                                  <p:stCondLst>
                                    <p:cond delay="852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9" nodeType="withEffect">
                                  <p:stCondLst>
                                    <p:cond delay="8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8" nodeType="withEffect">
                                  <p:stCondLst>
                                    <p:cond delay="854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9" nodeType="withEffect">
                                  <p:stCondLst>
                                    <p:cond delay="8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grpId="8" nodeType="withEffect">
                                  <p:stCondLst>
                                    <p:cond delay="856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9" nodeType="withEffect">
                                  <p:stCondLst>
                                    <p:cond delay="8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8" nodeType="withEffect">
                                  <p:stCondLst>
                                    <p:cond delay="858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9" nodeType="withEffect">
                                  <p:stCondLst>
                                    <p:cond delay="8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ntr" presetSubtype="0" fill="hold" grpId="10" nodeType="withEffect">
                                  <p:stCondLst>
                                    <p:cond delay="894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1" nodeType="withEffect">
                                  <p:stCondLst>
                                    <p:cond delay="8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10" nodeType="withEffect">
                                  <p:stCondLst>
                                    <p:cond delay="896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1" nodeType="withEffect">
                                  <p:stCondLst>
                                    <p:cond delay="8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grpId="10" nodeType="withEffect">
                                  <p:stCondLst>
                                    <p:cond delay="898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11" nodeType="withEffect">
                                  <p:stCondLst>
                                    <p:cond delay="8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1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1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ntr" presetSubtype="0" fill="hold" grpId="10" nodeType="withEffect">
                                  <p:stCondLst>
                                    <p:cond delay="902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11" nodeType="withEffect">
                                  <p:stCondLst>
                                    <p:cond delay="9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10" nodeType="withEffect">
                                  <p:stCondLst>
                                    <p:cond delay="904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11" nodeType="withEffect">
                                  <p:stCondLst>
                                    <p:cond delay="9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grpId="10" nodeType="withEffect">
                                  <p:stCondLst>
                                    <p:cond delay="906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11" nodeType="withEffect">
                                  <p:stCondLst>
                                    <p:cond delay="9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10" nodeType="withEffect">
                                  <p:stCondLst>
                                    <p:cond delay="908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11" nodeType="withEffect">
                                  <p:stCondLst>
                                    <p:cond delay="9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grpId="12" nodeType="withEffect">
                                  <p:stCondLst>
                                    <p:cond delay="984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repeatCount="4000" fill="hold" grpId="13" nodeType="withEffect">
                                  <p:stCondLst>
                                    <p:cond delay="9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12" nodeType="withEffect">
                                  <p:stCondLst>
                                    <p:cond delay="986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repeatCount="4000" fill="hold" grpId="13" nodeType="withEffect">
                                  <p:stCondLst>
                                    <p:cond delay="9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grpId="12" nodeType="withEffect">
                                  <p:stCondLst>
                                    <p:cond delay="988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repeatCount="4000" fill="hold" grpId="13" nodeType="withEffect">
                                  <p:stCondLst>
                                    <p:cond delay="9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12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repeatCount="4000" fill="hold" grpId="13" nodeType="withEffect">
                                  <p:stCondLst>
                                    <p:cond delay="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grpId="12" nodeType="withEffect">
                                  <p:stCondLst>
                                    <p:cond delay="992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repeatCount="4000" fill="hold" grpId="13" nodeType="withEffect">
                                  <p:stCondLst>
                                    <p:cond delay="9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12" nodeType="withEffect">
                                  <p:stCondLst>
                                    <p:cond delay="994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repeatCount="4000" fill="hold" grpId="13" nodeType="withEffect">
                                  <p:stCondLst>
                                    <p:cond delay="9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grpId="12" nodeType="withEffect">
                                  <p:stCondLst>
                                    <p:cond delay="996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repeatCount="4000" fill="hold" grpId="13" nodeType="withEffect">
                                  <p:stCondLst>
                                    <p:cond delay="9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12" nodeType="withEffect">
                                  <p:stCondLst>
                                    <p:cond delay="998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repeatCount="4000" fill="hold" grpId="13" nodeType="withEffect">
                                  <p:stCondLst>
                                    <p:cond delay="9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" presetClass="entr" presetSubtype="0" fill="hold" grpId="1" nodeType="withEffect">
                                  <p:stCondLst>
                                    <p:cond delay="1124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64" presetClass="path" presetSubtype="0" repeatCount="22000" fill="hold" grpId="0" nodeType="withEffect">
                                  <p:stCondLst>
                                    <p:cond delay="11240"/>
                                  </p:stCondLst>
                                  <p:childTnLst>
                                    <p:animMotion origin="layout" path="M -2.63655E-6 2.53583E-7 L -2.63655E-6 -1.99978 " pathEditMode="relative" rAng="0" ptsTypes="AA">
                                      <p:cBhvr>
                                        <p:cTn id="38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0"/>
                                    </p:animMotion>
                                  </p:childTnLst>
                                </p:cTn>
                              </p:par>
                              <p:par>
                                <p:cTn id="384" presetID="1" presetClass="entr" presetSubtype="0" fill="hold" grpId="14" nodeType="withEffect">
                                  <p:stCondLst>
                                    <p:cond delay="1686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5" nodeType="withEffect">
                                  <p:stCondLst>
                                    <p:cond delay="16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14" nodeType="withEffect">
                                  <p:stCondLst>
                                    <p:cond delay="1688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grpId="15" nodeType="withEffect">
                                  <p:stCondLst>
                                    <p:cond delay="16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ntr" presetSubtype="0" fill="hold" grpId="14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15" nodeType="withEffect">
                                  <p:stCondLst>
                                    <p:cond delay="1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14" nodeType="withEffect">
                                  <p:stCondLst>
                                    <p:cond delay="1692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grpId="15" nodeType="withEffect">
                                  <p:stCondLst>
                                    <p:cond delay="16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ntr" presetSubtype="0" fill="hold" grpId="14" nodeType="withEffect">
                                  <p:stCondLst>
                                    <p:cond delay="1694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grpId="15" nodeType="withEffect">
                                  <p:stCondLst>
                                    <p:cond delay="16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14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15" nodeType="withEffect">
                                  <p:stCondLst>
                                    <p:cond delay="16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grpId="14" nodeType="withEffect">
                                  <p:stCondLst>
                                    <p:cond delay="1698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grpId="15" nodeType="withEffect">
                                  <p:stCondLst>
                                    <p:cond delay="16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14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grpId="15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ntr" presetSubtype="0" fill="hold" grpId="16" nodeType="withEffect">
                                  <p:stCondLst>
                                    <p:cond delay="1736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grpId="17" nodeType="withEffect">
                                  <p:stCondLst>
                                    <p:cond delay="17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16" nodeType="withEffect">
                                  <p:stCondLst>
                                    <p:cond delay="1738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grpId="17" nodeType="withEffect">
                                  <p:stCondLst>
                                    <p:cond delay="17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" presetClass="entr" presetSubtype="0" fill="hold" grpId="16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grpId="17" nodeType="withEffect">
                                  <p:stCondLst>
                                    <p:cond delay="1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16" nodeType="withEffect">
                                  <p:stCondLst>
                                    <p:cond delay="1742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7" nodeType="withEffect">
                                  <p:stCondLst>
                                    <p:cond delay="17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ntr" presetSubtype="0" fill="hold" grpId="16" nodeType="withEffect">
                                  <p:stCondLst>
                                    <p:cond delay="1744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17" nodeType="withEffect">
                                  <p:stCondLst>
                                    <p:cond delay="17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16" nodeType="withEffect">
                                  <p:stCondLst>
                                    <p:cond delay="1746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grpId="17" nodeType="withEffect">
                                  <p:stCondLst>
                                    <p:cond delay="17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ntr" presetSubtype="0" fill="hold" grpId="16" nodeType="withEffect">
                                  <p:stCondLst>
                                    <p:cond delay="1748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17" nodeType="withEffect">
                                  <p:stCondLst>
                                    <p:cond delay="17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16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17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ntr" presetSubtype="0" fill="hold" grpId="18" nodeType="withEffect">
                                  <p:stCondLst>
                                    <p:cond delay="1826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grpId="19" nodeType="withEffect">
                                  <p:stCondLst>
                                    <p:cond delay="18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18" nodeType="withEffect">
                                  <p:stCondLst>
                                    <p:cond delay="1828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9" nodeType="withEffect">
                                  <p:stCondLst>
                                    <p:cond delay="18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ntr" presetSubtype="0" fill="hold" grpId="18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19" nodeType="withEffect">
                                  <p:stCondLst>
                                    <p:cond delay="1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18" nodeType="withEffect">
                                  <p:stCondLst>
                                    <p:cond delay="1832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grpId="19" nodeType="withEffect">
                                  <p:stCondLst>
                                    <p:cond delay="18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18" nodeType="withEffect">
                                  <p:stCondLst>
                                    <p:cond delay="1834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grpId="19" nodeType="withEffect">
                                  <p:stCondLst>
                                    <p:cond delay="183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18" nodeType="withEffect">
                                  <p:stCondLst>
                                    <p:cond delay="1836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19" nodeType="withEffect">
                                  <p:stCondLst>
                                    <p:cond delay="18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ntr" presetSubtype="0" fill="hold" grpId="18" nodeType="withEffect">
                                  <p:stCondLst>
                                    <p:cond delay="1838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grpId="19" nodeType="withEffect">
                                  <p:stCondLst>
                                    <p:cond delay="18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18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grpId="19" nodeType="withEffect">
                                  <p:stCondLst>
                                    <p:cond delay="1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ntr" presetSubtype="0" fill="hold" grpId="20" nodeType="withEffect">
                                  <p:stCondLst>
                                    <p:cond delay="1876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grpId="21" nodeType="withEffect">
                                  <p:stCondLst>
                                    <p:cond delay="18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grpId="20" nodeType="withEffect">
                                  <p:stCondLst>
                                    <p:cond delay="1878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grpId="21" nodeType="withEffect">
                                  <p:stCondLst>
                                    <p:cond delay="18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grpId="20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grpId="21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ntr" presetSubtype="0" fill="hold" grpId="20" nodeType="withEffect">
                                  <p:stCondLst>
                                    <p:cond delay="1882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0" presetClass="exit" presetSubtype="0" fill="hold" grpId="21" nodeType="withEffect">
                                  <p:stCondLst>
                                    <p:cond delay="188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" presetClass="entr" presetSubtype="0" fill="hold" grpId="20" nodeType="withEffect">
                                  <p:stCondLst>
                                    <p:cond delay="1884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grpId="21" nodeType="withEffect">
                                  <p:stCondLst>
                                    <p:cond delay="18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ntr" presetSubtype="0" fill="hold" grpId="20" nodeType="withEffect">
                                  <p:stCondLst>
                                    <p:cond delay="1886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21" nodeType="withEffect">
                                  <p:stCondLst>
                                    <p:cond delay="18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" presetClass="entr" presetSubtype="0" fill="hold" grpId="20" nodeType="withEffect">
                                  <p:stCondLst>
                                    <p:cond delay="1888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10" presetClass="exit" presetSubtype="0" fill="hold" grpId="21" nodeType="withEffect">
                                  <p:stCondLst>
                                    <p:cond delay="18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grpId="20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grpId="21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ntr" presetSubtype="0" fill="hold" grpId="22" nodeType="withEffect">
                                  <p:stCondLst>
                                    <p:cond delay="1966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0" presetClass="exit" presetSubtype="0" fill="hold" grpId="23" nodeType="withEffect">
                                  <p:stCondLst>
                                    <p:cond delay="19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22" nodeType="withEffect">
                                  <p:stCondLst>
                                    <p:cond delay="1968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0" presetClass="exit" presetSubtype="0" fill="hold" grpId="23" nodeType="withEffect">
                                  <p:stCondLst>
                                    <p:cond delay="19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" presetClass="entr" presetSubtype="0" fill="hold" grpId="22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0" presetClass="exit" presetSubtype="0" fill="hold" grpId="23" nodeType="withEffect">
                                  <p:stCondLst>
                                    <p:cond delay="1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presetSubtype="0" fill="hold" grpId="22" nodeType="withEffect">
                                  <p:stCondLst>
                                    <p:cond delay="1972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0" presetClass="exit" presetSubtype="0" fill="hold" grpId="23" nodeType="withEffect">
                                  <p:stCondLst>
                                    <p:cond delay="19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ntr" presetSubtype="0" fill="hold" grpId="22" nodeType="withEffect">
                                  <p:stCondLst>
                                    <p:cond delay="1974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0" presetClass="exit" presetSubtype="0" fill="hold" grpId="23" nodeType="withEffect">
                                  <p:stCondLst>
                                    <p:cond delay="19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" presetClass="entr" presetSubtype="0" fill="hold" grpId="22" nodeType="withEffect">
                                  <p:stCondLst>
                                    <p:cond delay="1976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0" presetClass="exit" presetSubtype="0" fill="hold" grpId="23" nodeType="withEffect">
                                  <p:stCondLst>
                                    <p:cond delay="19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" presetClass="entr" presetSubtype="0" fill="hold" grpId="22" nodeType="withEffect">
                                  <p:stCondLst>
                                    <p:cond delay="1978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0" presetClass="exit" presetSubtype="0" fill="hold" grpId="23" nodeType="withEffect">
                                  <p:stCondLst>
                                    <p:cond delay="19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ntr" presetSubtype="0" fill="hold" grpId="22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0" presetClass="exit" presetSubtype="0" fill="hold" grpId="23" nodeType="withEffect">
                                  <p:stCondLst>
                                    <p:cond delay="19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ntr" presetSubtype="0" fill="hold" grpId="24" nodeType="withEffect">
                                  <p:stCondLst>
                                    <p:cond delay="2016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0" presetClass="exit" presetSubtype="0" fill="hold" grpId="25" nodeType="withEffect">
                                  <p:stCondLst>
                                    <p:cond delay="20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ntr" presetSubtype="0" fill="hold" grpId="24" nodeType="withEffect">
                                  <p:stCondLst>
                                    <p:cond delay="2018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0" presetClass="exit" presetSubtype="0" fill="hold" grpId="25" nodeType="withEffect">
                                  <p:stCondLst>
                                    <p:cond delay="20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ntr" presetSubtype="0" fill="hold" grpId="24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0" presetClass="exit" presetSubtype="0" fill="hold" grpId="25" nodeType="withEffect">
                                  <p:stCondLst>
                                    <p:cond delay="2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presetSubtype="0" fill="hold" grpId="24" nodeType="withEffect">
                                  <p:stCondLst>
                                    <p:cond delay="2022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grpId="25" nodeType="withEffect">
                                  <p:stCondLst>
                                    <p:cond delay="20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" presetClass="entr" presetSubtype="0" fill="hold" grpId="24" nodeType="withEffect">
                                  <p:stCondLst>
                                    <p:cond delay="2024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0" presetClass="exit" presetSubtype="0" fill="hold" grpId="25" nodeType="withEffect">
                                  <p:stCondLst>
                                    <p:cond delay="20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grpId="24" nodeType="withEffect">
                                  <p:stCondLst>
                                    <p:cond delay="2026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0" presetClass="exit" presetSubtype="0" fill="hold" grpId="25" nodeType="withEffect">
                                  <p:stCondLst>
                                    <p:cond delay="20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ntr" presetSubtype="0" fill="hold" grpId="24" nodeType="withEffect">
                                  <p:stCondLst>
                                    <p:cond delay="2028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grpId="25" nodeType="withEffect">
                                  <p:stCondLst>
                                    <p:cond delay="20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ntr" presetSubtype="0" fill="hold" grpId="24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0" presetClass="exit" presetSubtype="0" fill="hold" grpId="25" nodeType="withEffect">
                                  <p:stCondLst>
                                    <p:cond delay="20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" presetClass="entr" presetSubtype="0" fill="hold" grpId="26" nodeType="withEffect">
                                  <p:stCondLst>
                                    <p:cond delay="2106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0" presetClass="exit" presetSubtype="0" repeatCount="4000" fill="hold" grpId="27" nodeType="withEffect">
                                  <p:stCondLst>
                                    <p:cond delay="21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ntr" presetSubtype="0" fill="hold" grpId="26" nodeType="withEffect">
                                  <p:stCondLst>
                                    <p:cond delay="2108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0" presetClass="exit" presetSubtype="0" repeatCount="4000" fill="hold" grpId="27" nodeType="withEffect">
                                  <p:stCondLst>
                                    <p:cond delay="21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ntr" presetSubtype="0" fill="hold" grpId="26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0" presetClass="exit" presetSubtype="0" repeatCount="4000" fill="hold" grpId="27" nodeType="withEffect">
                                  <p:stCondLst>
                                    <p:cond delay="2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ntr" presetSubtype="0" fill="hold" grpId="26" nodeType="withEffect">
                                  <p:stCondLst>
                                    <p:cond delay="2112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0" presetClass="exit" presetSubtype="0" repeatCount="4000" fill="hold" grpId="27" nodeType="withEffect">
                                  <p:stCondLst>
                                    <p:cond delay="21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" presetClass="entr" presetSubtype="0" fill="hold" grpId="26" nodeType="withEffect">
                                  <p:stCondLst>
                                    <p:cond delay="2114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0" presetClass="exit" presetSubtype="0" repeatCount="4000" fill="hold" grpId="27" nodeType="withEffect">
                                  <p:stCondLst>
                                    <p:cond delay="21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" presetClass="entr" presetSubtype="0" fill="hold" grpId="26" nodeType="withEffect">
                                  <p:stCondLst>
                                    <p:cond delay="2116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0" presetClass="exit" presetSubtype="0" repeatCount="4000" fill="hold" grpId="27" nodeType="withEffect">
                                  <p:stCondLst>
                                    <p:cond delay="21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ntr" presetSubtype="0" fill="hold" grpId="26" nodeType="withEffect">
                                  <p:stCondLst>
                                    <p:cond delay="2118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0" presetClass="exit" presetSubtype="0" repeatCount="4000" fill="hold" grpId="27" nodeType="withEffect">
                                  <p:stCondLst>
                                    <p:cond delay="21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" presetClass="entr" presetSubtype="0" fill="hold" grpId="26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10" presetClass="exit" presetSubtype="0" repeatCount="4000" fill="hold" grpId="27" nodeType="withEffect">
                                  <p:stCondLst>
                                    <p:cond delay="2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68840"/>
                            </p:stCondLst>
                            <p:childTnLst>
                              <p:par>
                                <p:cTn id="665" presetID="1" presetClass="entr" presetSubtype="0" fill="hold" grpId="0" nodeType="after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mph" presetSubtype="2" repeatCount="indefinite" autoRev="1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>
                                        <p:cTn id="69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69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mph" presetSubtype="2" repeatCount="indefinite" autoRev="1" fill="hold" nodeType="withEffect">
                                  <p:stCondLst>
                                    <p:cond delay="530"/>
                                  </p:stCondLst>
                                  <p:childTnLst>
                                    <p:animClr clrSpc="rgb" dir="cw">
                                      <p:cBhvr>
                                        <p:cTn id="6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6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" presetClass="emph" presetSubtype="2" repeatCount="indefinite" autoRev="1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animClr clrSpc="rgb" dir="cw">
                                      <p:cBhvr>
                                        <p:cTn id="70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70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mph" presetSubtype="2" repeatCount="indefinite" autoRev="1" fill="hold" nodeType="withEffect">
                                  <p:stCondLst>
                                    <p:cond delay="1030"/>
                                  </p:stCondLst>
                                  <p:childTnLst>
                                    <p:animClr clrSpc="rgb" dir="cw">
                                      <p:cBhvr>
                                        <p:cTn id="70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70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" presetClass="emph" presetSubtype="2" repeatCount="indefinite" autoRev="1" fill="hold" nodeType="withEffect">
                                  <p:stCondLst>
                                    <p:cond delay="1280"/>
                                  </p:stCondLst>
                                  <p:childTnLst>
                                    <p:animClr clrSpc="rgb" dir="cw">
                                      <p:cBhvr>
                                        <p:cTn id="7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7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" presetClass="emph" presetSubtype="2" repeatCount="indefinite" autoRev="1" fill="hold" nodeType="withEffect">
                                  <p:stCondLst>
                                    <p:cond delay="1530"/>
                                  </p:stCondLst>
                                  <p:childTnLst>
                                    <p:animClr clrSpc="rgb" dir="cw">
                                      <p:cBhvr>
                                        <p:cTn id="7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7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" presetClass="emph" presetSubtype="2" repeatCount="indefinite" autoRev="1" fill="hold" nodeType="withEffect">
                                  <p:stCondLst>
                                    <p:cond delay="1780"/>
                                  </p:stCondLst>
                                  <p:childTnLst>
                                    <p:animClr clrSpc="rgb" dir="cw">
                                      <p:cBhvr>
                                        <p:cTn id="7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7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1" presetClass="emph" presetSubtype="2" repeatCount="indefinite" autoRev="1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>
                                        <p:cTn id="7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mph" presetSubtype="2" repeatCount="indefinite" autoRev="1" fill="hold" nodeType="withEffect">
                                  <p:stCondLst>
                                    <p:cond delay="530"/>
                                  </p:stCondLst>
                                  <p:childTnLst>
                                    <p:animClr clrSpc="rgb" dir="cw">
                                      <p:cBhvr>
                                        <p:cTn id="72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" presetClass="emph" presetSubtype="2" repeatCount="indefinite" autoRev="1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animClr clrSpc="rgb" dir="cw">
                                      <p:cBhvr>
                                        <p:cTn id="7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mph" presetSubtype="2" repeatCount="indefinite" autoRev="1" fill="hold" nodeType="withEffect">
                                  <p:stCondLst>
                                    <p:cond delay="1030"/>
                                  </p:stCondLst>
                                  <p:childTnLst>
                                    <p:animClr clrSpc="rgb" dir="cw">
                                      <p:cBhvr>
                                        <p:cTn id="73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" presetClass="emph" presetSubtype="2" repeatCount="indefinite" autoRev="1" fill="hold" nodeType="withEffect">
                                  <p:stCondLst>
                                    <p:cond delay="1280"/>
                                  </p:stCondLst>
                                  <p:childTnLst>
                                    <p:animClr clrSpc="rgb" dir="cw">
                                      <p:cBhvr>
                                        <p:cTn id="73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3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1" presetClass="emph" presetSubtype="2" repeatCount="indefinite" autoRev="1" fill="hold" nodeType="withEffect">
                                  <p:stCondLst>
                                    <p:cond delay="1530"/>
                                  </p:stCondLst>
                                  <p:childTnLst>
                                    <p:animClr clrSpc="rgb" dir="cw">
                                      <p:cBhvr>
                                        <p:cTn id="7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4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" presetClass="emph" presetSubtype="2" repeatCount="indefinite" autoRev="1" fill="hold" nodeType="withEffect">
                                  <p:stCondLst>
                                    <p:cond delay="1780"/>
                                  </p:stCondLst>
                                  <p:childTnLst>
                                    <p:animClr clrSpc="rgb" dir="cw">
                                      <p:cBhvr>
                                        <p:cTn id="7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74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7" fill="hold">
                            <p:stCondLst>
                              <p:cond delay="91530"/>
                            </p:stCondLst>
                            <p:childTnLst>
                              <p:par>
                                <p:cTn id="77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>
                            <p:stCondLst>
                              <p:cond delay="91530"/>
                            </p:stCondLst>
                            <p:childTnLst>
                              <p:par>
                                <p:cTn id="78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64" presetClass="path" presetSubtype="0" repeatCount="5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5672E-7 2.53583E-7 L 1.85672E-7 -1.99978 " pathEditMode="relative" rAng="0" ptsTypes="AA">
                                      <p:cBhvr>
                                        <p:cTn id="7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0"/>
                                    </p:animMotion>
                                  </p:childTnLst>
                                </p:cTn>
                              </p:par>
                              <p:par>
                                <p:cTn id="785" presetID="64" presetClass="path" presetSubtype="0" repeatCount="5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31858E-7 2.53583E-7 L -7.31858E-7 -1.99978 " pathEditMode="relative" rAng="0" ptsTypes="AA">
                                      <p:cBhvr>
                                        <p:cTn id="7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0"/>
                                    </p:animMotion>
                                  </p:childTnLst>
                                </p:cTn>
                              </p:par>
                              <p:par>
                                <p:cTn id="787" presetID="42" presetClass="path" presetSubtype="0" repeatCount="31000" fill="hold" grpId="2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1.85672E-7 2.53583E-7 L -4.68204E-6 -1.99978 " pathEditMode="relative" rAng="0" ptsTypes="AA">
                                      <p:cBhvr>
                                        <p:cTn id="7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1" y="-99956"/>
                                    </p:animMotion>
                                  </p:childTnLst>
                                </p:cTn>
                              </p:par>
                              <p:par>
                                <p:cTn id="789" presetID="42" presetClass="path" presetSubtype="0" repeatCount="31000" fill="hold" grpId="2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-7.31858E-7 2.53583E-7 L 4.13585E-6 -1.99978 " pathEditMode="relative" rAng="0" ptsTypes="AA">
                                      <p:cBhvr>
                                        <p:cTn id="7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1" y="-98809"/>
                                    </p:animMotion>
                                  </p:childTnLst>
                                </p:cTn>
                              </p:par>
                              <p:par>
                                <p:cTn id="791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10" presetClass="exit" presetSubtype="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10" presetClass="entr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9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0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" presetClass="entr" presetSubtype="0" fill="hold" grpId="0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xit" presetSubtype="0" fill="hold" grpId="1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ntr" presetSubtype="0" fill="hold" grpId="0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" presetID="1" presetClass="exit" presetSubtype="0" fill="hold" grpId="1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0" presetClass="entr" presetSubtype="0" fill="hold" grpId="4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4" presetID="10" presetClass="exit" presetSubtype="0" fill="hold" grpId="5" nodeType="withEffect">
                                  <p:stCondLst>
                                    <p:cond delay="1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10" presetClass="entr" presetSubtype="0" fill="hold" grpId="6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9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0" presetID="10" presetClass="exit" presetSubtype="0" fill="hold" grpId="7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" presetClass="entr" presetSubtype="0" fill="hold" grpId="2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" presetClass="exit" presetSubtype="0" fill="hold" grpId="3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1" presetClass="entr" presetSubtype="0" fill="hold" grpId="2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1" presetClass="exit" presetSubtype="0" fill="hold" grpId="3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1" presetID="1" presetClass="entr" presetSubtype="0" fill="hold" grpId="6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3" presetID="1" presetClass="exit" presetSubtype="0" fill="hold" grpId="7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" presetClass="entr" presetSubtype="0" fill="hold" grpId="6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1" presetClass="exit" presetSubtype="0" fill="hold" grpId="7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" presetClass="entr" presetSubtype="0" fill="hold" grpId="8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" presetClass="exit" presetSubtype="0" fill="hold" grpId="9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" presetID="1" presetClass="entr" presetSubtype="0" fill="hold" grpId="8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" presetClass="exit" presetSubtype="0" fill="hold" grpId="9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" presetClass="entr" presetSubtype="0" fill="hold" grpId="10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presetID="1" presetClass="exit" presetSubtype="0" fill="hold" grpId="11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1" presetID="1" presetClass="entr" presetSubtype="0" fill="hold" grpId="10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xit" presetSubtype="0" fill="hold" grpId="11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" presetClass="entr" presetSubtype="0" fill="hold" grpId="12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1" presetClass="exit" presetSubtype="0" fill="hold" grpId="13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" presetClass="entr" presetSubtype="0" fill="hold" grpId="12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1" presetClass="exit" presetSubtype="0" fill="hold" grpId="13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1" presetClass="entr" presetSubtype="0" fill="hold" grpId="14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" presetClass="exit" presetSubtype="0" fill="hold" grpId="15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" presetClass="entr" presetSubtype="0" fill="hold" grpId="14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presetID="1" presetClass="exit" presetSubtype="0" fill="hold" grpId="15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" presetClass="entr" presetSubtype="0" fill="hold" grpId="16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3" presetID="1" presetClass="exit" presetSubtype="0" fill="hold" grpId="17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grpId="16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" presetClass="exit" presetSubtype="0" fill="hold" grpId="17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" presetClass="entr" presetSubtype="0" fill="hold" grpId="4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presetID="1" presetClass="exit" presetSubtype="0" fill="hold" grpId="5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" presetClass="entr" presetSubtype="0" fill="hold" grpId="4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xit" presetSubtype="0" fill="hold" grpId="5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1" presetClass="entr" presetSubtype="0" fill="hold" grpId="18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1" presetClass="exit" presetSubtype="0" fill="hold" grpId="19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1" presetID="1" presetClass="entr" presetSubtype="0" fill="hold" grpId="18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" presetClass="exit" presetSubtype="0" fill="hold" grpId="19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" presetClass="entr" presetSubtype="0" fill="hold" grpId="20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1" presetClass="exit" presetSubtype="0" fill="hold" grpId="21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presetID="1" presetClass="entr" presetSubtype="0" fill="hold" grpId="20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1" presetClass="exit" presetSubtype="0" fill="hold" grpId="21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ntr" presetSubtype="0" fill="hold" grpId="22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" presetClass="exit" presetSubtype="0" fill="hold" grpId="23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" presetClass="entr" presetSubtype="0" fill="hold" grpId="22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9" presetID="1" presetClass="exit" presetSubtype="0" fill="hold" grpId="23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1" presetClass="entr" presetSubtype="0" fill="hold" grpId="24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3" presetID="1" presetClass="exit" presetSubtype="0" fill="hold" grpId="25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" presetClass="entr" presetSubtype="0" fill="hold" grpId="24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1" presetClass="exit" presetSubtype="0" fill="hold" grpId="25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" presetClass="entr" presetSubtype="0" fill="hold" grpId="26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1" presetClass="exit" presetSubtype="0" fill="hold" grpId="27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" presetClass="entr" presetSubtype="0" fill="hold" grpId="26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1" presetClass="exit" presetSubtype="0" fill="hold" grpId="27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1" presetClass="entr" presetSubtype="0" fill="hold" grpId="8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presetID="1" presetClass="exit" presetSubtype="0" fill="hold" grpId="9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1" fill="hold">
                            <p:stCondLst>
                              <p:cond delay="116830"/>
                            </p:stCondLst>
                            <p:childTnLst>
                              <p:par>
                                <p:cTn id="9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10" presetClass="exit" presetSubtype="0" repeatCount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1" presetClass="entr" presetSubtype="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9" presetID="10" presetClass="exit" presetSubtype="0" repeatCount="9000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2" presetID="1" presetClass="entr" presetSubtype="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4" presetID="10" presetClass="exit" presetSubtype="0" repeatCount="9000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0" presetClass="exit" presetSubtype="0" repeatCount="9000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4" presetID="10" presetClass="exit" presetSubtype="0" repeatCount="9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1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0" presetClass="exit" presetSubtype="0" repeatCount="9000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" presetClass="entr" presetSubtype="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0" presetClass="exit" presetSubtype="0" repeatCount="9000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1" presetClass="entr" presetSubtype="0" fill="hold" grpId="0" nodeType="withEffect">
                                  <p:stCondLst>
                                    <p:cond delay="562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9" presetID="10" presetClass="exit" presetSubtype="0" fill="hold" grpId="1" nodeType="withEffect">
                                  <p:stCondLst>
                                    <p:cond delay="5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" presetClass="entr" presetSubtype="0" fill="hold" grpId="0" nodeType="withEffect">
                                  <p:stCondLst>
                                    <p:cond delay="564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4" presetID="10" presetClass="exit" presetSubtype="0" fill="hold" grpId="1" nodeType="withEffect">
                                  <p:stCondLst>
                                    <p:cond delay="5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1" presetClass="entr" presetSubtype="0" fill="hold" grpId="0" nodeType="withEffect">
                                  <p:stCondLst>
                                    <p:cond delay="566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10" presetClass="exit" presetSubtype="0" fill="hold" grpId="1" nodeType="withEffect">
                                  <p:stCondLst>
                                    <p:cond delay="5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1" presetClass="entr" presetSubtype="0" fill="hold" grpId="0" nodeType="withEffect">
                                  <p:stCondLst>
                                    <p:cond delay="568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4" presetID="10" presetClass="exit" presetSubtype="0" fill="hold" grpId="1" nodeType="withEffect">
                                  <p:stCondLst>
                                    <p:cond delay="5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1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10" presetClass="exit" presetSubtype="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2" presetID="1" presetClass="entr" presetSubtype="0" fill="hold" grpId="0" nodeType="withEffect">
                                  <p:stCondLst>
                                    <p:cond delay="572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10" presetClass="exit" presetSubtype="0" fill="hold" grpId="1" nodeType="withEffect">
                                  <p:stCondLst>
                                    <p:cond delay="5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" presetClass="entr" presetSubtype="0" fill="hold" grpId="0" nodeType="withEffect">
                                  <p:stCondLst>
                                    <p:cond delay="574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0" presetClass="exit" presetSubtype="0" fill="hold" grpId="1" nodeType="withEffect">
                                  <p:stCondLst>
                                    <p:cond delay="5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1" presetClass="entr" presetSubtype="0" fill="hold" grpId="0" nodeType="withEffect">
                                  <p:stCondLst>
                                    <p:cond delay="576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4" presetID="10" presetClass="exit" presetSubtype="0" fill="hold" grpId="1" nodeType="withEffect">
                                  <p:stCondLst>
                                    <p:cond delay="5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7" presetID="1" presetClass="entr" presetSubtype="0" fill="hold" grpId="2" nodeType="withEffect">
                                  <p:stCondLst>
                                    <p:cond delay="612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9" presetID="10" presetClass="exit" presetSubtype="0" fill="hold" grpId="3" nodeType="withEffect">
                                  <p:stCondLst>
                                    <p:cond delay="6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2" presetID="1" presetClass="entr" presetSubtype="0" fill="hold" grpId="2" nodeType="withEffect">
                                  <p:stCondLst>
                                    <p:cond delay="614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4" presetID="10" presetClass="exit" presetSubtype="0" fill="hold" grpId="3" nodeType="withEffect">
                                  <p:stCondLst>
                                    <p:cond delay="6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presetID="1" presetClass="entr" presetSubtype="0" fill="hold" grpId="2" nodeType="withEffect">
                                  <p:stCondLst>
                                    <p:cond delay="616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9" presetID="10" presetClass="exit" presetSubtype="0" fill="hold" grpId="3" nodeType="withEffect">
                                  <p:stCondLst>
                                    <p:cond delay="6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2" presetID="1" presetClass="entr" presetSubtype="0" fill="hold" grpId="2" nodeType="withEffect">
                                  <p:stCondLst>
                                    <p:cond delay="6180"/>
                                  </p:stCondLst>
                                  <p:childTnLst>
                                    <p:set>
                                      <p:cBhvr>
                                        <p:cTn id="1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4" presetID="10" presetClass="exit" presetSubtype="0" fill="hold" grpId="3" nodeType="withEffect">
                                  <p:stCondLst>
                                    <p:cond delay="6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1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0" presetClass="exit" presetSubtype="0" fill="hold" grpId="3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2" presetID="1" presetClass="entr" presetSubtype="0" fill="hold" grpId="2" nodeType="withEffect">
                                  <p:stCondLst>
                                    <p:cond delay="622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4" presetID="10" presetClass="exit" presetSubtype="0" fill="hold" grpId="3" nodeType="withEffect">
                                  <p:stCondLst>
                                    <p:cond delay="6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presetID="1" presetClass="entr" presetSubtype="0" fill="hold" grpId="2" nodeType="withEffect">
                                  <p:stCondLst>
                                    <p:cond delay="624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presetID="10" presetClass="exit" presetSubtype="0" fill="hold" grpId="3" nodeType="withEffect">
                                  <p:stCondLst>
                                    <p:cond delay="6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" presetID="1" presetClass="entr" presetSubtype="0" fill="hold" grpId="2" nodeType="withEffect">
                                  <p:stCondLst>
                                    <p:cond delay="626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10" presetClass="exit" presetSubtype="0" fill="hold" grpId="3" nodeType="withEffect">
                                  <p:stCondLst>
                                    <p:cond delay="6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ntr" presetSubtype="0" fill="hold" grpId="4" nodeType="withEffect">
                                  <p:stCondLst>
                                    <p:cond delay="702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9" presetID="10" presetClass="exit" presetSubtype="0" fill="hold" grpId="5" nodeType="withEffect">
                                  <p:stCondLst>
                                    <p:cond delay="7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2" presetID="1" presetClass="entr" presetSubtype="0" fill="hold" grpId="4" nodeType="withEffect">
                                  <p:stCondLst>
                                    <p:cond delay="7040"/>
                                  </p:stCondLst>
                                  <p:childTnLs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4" presetID="10" presetClass="exit" presetSubtype="0" fill="hold" grpId="5" nodeType="withEffect">
                                  <p:stCondLst>
                                    <p:cond delay="7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1" presetClass="entr" presetSubtype="0" fill="hold" grpId="4" nodeType="withEffect">
                                  <p:stCondLst>
                                    <p:cond delay="706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0" presetClass="exit" presetSubtype="0" fill="hold" grpId="5" nodeType="withEffect">
                                  <p:stCondLst>
                                    <p:cond delay="7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2" presetID="1" presetClass="entr" presetSubtype="0" fill="hold" grpId="4" nodeType="withEffect">
                                  <p:stCondLst>
                                    <p:cond delay="708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4" presetID="10" presetClass="exit" presetSubtype="0" fill="hold" grpId="5" nodeType="withEffect">
                                  <p:stCondLst>
                                    <p:cond delay="7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1" presetClass="entr" presetSubtype="0" fill="hold" grpId="4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presetID="10" presetClass="exit" presetSubtype="0" fill="hold" grpId="5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2" presetID="1" presetClass="entr" presetSubtype="0" fill="hold" grpId="4" nodeType="withEffect">
                                  <p:stCondLst>
                                    <p:cond delay="712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10" presetClass="exit" presetSubtype="0" fill="hold" grpId="5" nodeType="withEffect">
                                  <p:stCondLst>
                                    <p:cond delay="7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presetID="1" presetClass="entr" presetSubtype="0" fill="hold" grpId="4" nodeType="withEffect">
                                  <p:stCondLst>
                                    <p:cond delay="714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presetID="10" presetClass="exit" presetSubtype="0" fill="hold" grpId="5" nodeType="withEffect">
                                  <p:stCondLst>
                                    <p:cond delay="7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2" presetID="1" presetClass="entr" presetSubtype="0" fill="hold" grpId="4" nodeType="withEffect">
                                  <p:stCondLst>
                                    <p:cond delay="7160"/>
                                  </p:stCondLst>
                                  <p:childTnLst>
                                    <p:set>
                                      <p:cBhvr>
                                        <p:cTn id="1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10" presetClass="exit" presetSubtype="0" fill="hold" grpId="5" nodeType="withEffect">
                                  <p:stCondLst>
                                    <p:cond delay="7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" presetClass="entr" presetSubtype="0" fill="hold" grpId="6" nodeType="withEffect">
                                  <p:stCondLst>
                                    <p:cond delay="752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10" presetClass="exit" presetSubtype="0" fill="hold" grpId="7" nodeType="withEffect">
                                  <p:stCondLst>
                                    <p:cond delay="7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2" presetID="1" presetClass="entr" presetSubtype="0" fill="hold" grpId="6" nodeType="withEffect">
                                  <p:stCondLst>
                                    <p:cond delay="754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4" presetID="10" presetClass="exit" presetSubtype="0" fill="hold" grpId="7" nodeType="withEffect">
                                  <p:stCondLst>
                                    <p:cond delay="7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7" presetID="1" presetClass="entr" presetSubtype="0" fill="hold" grpId="6" nodeType="withEffect">
                                  <p:stCondLst>
                                    <p:cond delay="756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0" presetClass="exit" presetSubtype="0" fill="hold" grpId="7" nodeType="withEffect">
                                  <p:stCondLst>
                                    <p:cond delay="7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1" presetClass="entr" presetSubtype="0" fill="hold" grpId="6" nodeType="withEffect">
                                  <p:stCondLst>
                                    <p:cond delay="758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0" presetClass="exit" presetSubtype="0" fill="hold" grpId="7" nodeType="withEffect">
                                  <p:stCondLst>
                                    <p:cond delay="7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1" presetClass="entr" presetSubtype="0" fill="hold" grpId="6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10" presetClass="exit" presetSubtype="0" fill="hold" grpId="7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2" presetID="1" presetClass="entr" presetSubtype="0" fill="hold" grpId="6" nodeType="withEffect">
                                  <p:stCondLst>
                                    <p:cond delay="762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0" presetClass="exit" presetSubtype="0" fill="hold" grpId="7" nodeType="withEffect">
                                  <p:stCondLst>
                                    <p:cond delay="7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ntr" presetSubtype="0" fill="hold" grpId="6" nodeType="withEffect">
                                  <p:stCondLst>
                                    <p:cond delay="764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10" presetClass="exit" presetSubtype="0" fill="hold" grpId="7" nodeType="withEffect">
                                  <p:stCondLst>
                                    <p:cond delay="7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2" presetID="1" presetClass="entr" presetSubtype="0" fill="hold" grpId="6" nodeType="withEffect">
                                  <p:stCondLst>
                                    <p:cond delay="766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0" presetClass="exit" presetSubtype="0" fill="hold" grpId="7" nodeType="withEffect">
                                  <p:stCondLst>
                                    <p:cond delay="7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presetID="1" presetClass="entr" presetSubtype="0" fill="hold" grpId="8" nodeType="withEffect">
                                  <p:stCondLst>
                                    <p:cond delay="844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0" presetClass="exit" presetSubtype="0" fill="hold" grpId="9" nodeType="withEffect">
                                  <p:stCondLst>
                                    <p:cond delay="8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1" presetClass="entr" presetSubtype="0" fill="hold" grpId="8" nodeType="withEffect">
                                  <p:stCondLst>
                                    <p:cond delay="846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4" presetID="10" presetClass="exit" presetSubtype="0" fill="hold" grpId="9" nodeType="withEffect">
                                  <p:stCondLst>
                                    <p:cond delay="8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7" presetID="1" presetClass="entr" presetSubtype="0" fill="hold" grpId="8" nodeType="withEffect">
                                  <p:stCondLst>
                                    <p:cond delay="8480"/>
                                  </p:stCondLst>
                                  <p:childTnLst>
                                    <p:set>
                                      <p:cBhvr>
                                        <p:cTn id="1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10" presetClass="exit" presetSubtype="0" fill="hold" grpId="9" nodeType="withEffect">
                                  <p:stCondLst>
                                    <p:cond delay="8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2" presetID="1" presetClass="entr" presetSubtype="0" fill="hold" grpId="8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0" presetClass="exit" presetSubtype="0" fill="hold" grpId="9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1" presetClass="entr" presetSubtype="0" fill="hold" grpId="8" nodeType="withEffect">
                                  <p:stCondLst>
                                    <p:cond delay="852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10" presetClass="exit" presetSubtype="0" fill="hold" grpId="9" nodeType="withEffect">
                                  <p:stCondLst>
                                    <p:cond delay="8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2" presetID="1" presetClass="entr" presetSubtype="0" fill="hold" grpId="8" nodeType="withEffect">
                                  <p:stCondLst>
                                    <p:cond delay="8540"/>
                                  </p:stCondLst>
                                  <p:childTnLs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4" presetID="10" presetClass="exit" presetSubtype="0" fill="hold" grpId="9" nodeType="withEffect">
                                  <p:stCondLst>
                                    <p:cond delay="8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7" presetID="1" presetClass="entr" presetSubtype="0" fill="hold" grpId="8" nodeType="withEffect">
                                  <p:stCondLst>
                                    <p:cond delay="856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0" presetClass="exit" presetSubtype="0" fill="hold" grpId="9" nodeType="withEffect">
                                  <p:stCondLst>
                                    <p:cond delay="8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" presetClass="entr" presetSubtype="0" fill="hold" grpId="8" nodeType="withEffect">
                                  <p:stCondLst>
                                    <p:cond delay="858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10" presetClass="exit" presetSubtype="0" fill="hold" grpId="9" nodeType="withEffect">
                                  <p:stCondLst>
                                    <p:cond delay="8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7" presetID="1" presetClass="entr" presetSubtype="0" fill="hold" grpId="10" nodeType="withEffect">
                                  <p:stCondLst>
                                    <p:cond delay="894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0" presetClass="exit" presetSubtype="0" fill="hold" grpId="11" nodeType="withEffect">
                                  <p:stCondLst>
                                    <p:cond delay="8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2" presetID="1" presetClass="entr" presetSubtype="0" fill="hold" grpId="10" nodeType="withEffect">
                                  <p:stCondLst>
                                    <p:cond delay="896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0" presetClass="exit" presetSubtype="0" fill="hold" grpId="11" nodeType="withEffect">
                                  <p:stCondLst>
                                    <p:cond delay="8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1" presetClass="entr" presetSubtype="0" fill="hold" grpId="10" nodeType="withEffect">
                                  <p:stCondLst>
                                    <p:cond delay="898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9" presetID="10" presetClass="exit" presetSubtype="0" fill="hold" grpId="11" nodeType="withEffect">
                                  <p:stCondLst>
                                    <p:cond delay="8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2" presetID="1" presetClass="entr" presetSubtype="0" fill="hold" grpId="1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4" presetID="10" presetClass="exit" presetSubtype="0" fill="hold" grpId="1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7" presetID="1" presetClass="entr" presetSubtype="0" fill="hold" grpId="10" nodeType="withEffect">
                                  <p:stCondLst>
                                    <p:cond delay="9020"/>
                                  </p:stCondLst>
                                  <p:childTnLs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0" presetClass="exit" presetSubtype="0" fill="hold" grpId="11" nodeType="withEffect">
                                  <p:stCondLst>
                                    <p:cond delay="9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2" presetID="1" presetClass="entr" presetSubtype="0" fill="hold" grpId="10" nodeType="withEffect">
                                  <p:stCondLst>
                                    <p:cond delay="9040"/>
                                  </p:stCondLst>
                                  <p:childTnLs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4" presetID="10" presetClass="exit" presetSubtype="0" fill="hold" grpId="11" nodeType="withEffect">
                                  <p:stCondLst>
                                    <p:cond delay="9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1" presetClass="entr" presetSubtype="0" fill="hold" grpId="10" nodeType="withEffect">
                                  <p:stCondLst>
                                    <p:cond delay="906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9" presetID="10" presetClass="exit" presetSubtype="0" fill="hold" grpId="11" nodeType="withEffect">
                                  <p:stCondLst>
                                    <p:cond delay="9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2" presetID="1" presetClass="entr" presetSubtype="0" fill="hold" grpId="10" nodeType="withEffect">
                                  <p:stCondLst>
                                    <p:cond delay="9080"/>
                                  </p:stCondLst>
                                  <p:childTnLst>
                                    <p:set>
                                      <p:cBhvr>
                                        <p:cTn id="1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4" presetID="10" presetClass="exit" presetSubtype="0" fill="hold" grpId="11" nodeType="withEffect">
                                  <p:stCondLst>
                                    <p:cond delay="9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7" presetID="1" presetClass="entr" presetSubtype="0" fill="hold" grpId="12" nodeType="withEffect">
                                  <p:stCondLst>
                                    <p:cond delay="984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9" presetID="10" presetClass="exit" presetSubtype="0" repeatCount="4000" fill="hold" grpId="13" nodeType="withEffect">
                                  <p:stCondLst>
                                    <p:cond delay="9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1" presetClass="entr" presetSubtype="0" fill="hold" grpId="12" nodeType="withEffect">
                                  <p:stCondLst>
                                    <p:cond delay="9860"/>
                                  </p:stCondLst>
                                  <p:childTnLs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4" presetID="10" presetClass="exit" presetSubtype="0" repeatCount="4000" fill="hold" grpId="13" nodeType="withEffect">
                                  <p:stCondLst>
                                    <p:cond delay="9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7" presetID="1" presetClass="entr" presetSubtype="0" fill="hold" grpId="12" nodeType="withEffect">
                                  <p:stCondLst>
                                    <p:cond delay="988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presetID="10" presetClass="exit" presetSubtype="0" repeatCount="4000" fill="hold" grpId="13" nodeType="withEffect">
                                  <p:stCondLst>
                                    <p:cond delay="9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2" presetID="1" presetClass="entr" presetSubtype="0" fill="hold" grpId="12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4" presetID="10" presetClass="exit" presetSubtype="0" repeatCount="4000" fill="hold" grpId="13" nodeType="withEffect">
                                  <p:stCondLst>
                                    <p:cond delay="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" presetClass="entr" presetSubtype="0" fill="hold" grpId="12" nodeType="withEffect">
                                  <p:stCondLst>
                                    <p:cond delay="992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9" presetID="10" presetClass="exit" presetSubtype="0" repeatCount="4000" fill="hold" grpId="13" nodeType="withEffect">
                                  <p:stCondLst>
                                    <p:cond delay="9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2" presetID="1" presetClass="entr" presetSubtype="0" fill="hold" grpId="12" nodeType="withEffect">
                                  <p:stCondLst>
                                    <p:cond delay="9940"/>
                                  </p:stCondLst>
                                  <p:childTnLst>
                                    <p:set>
                                      <p:cBhvr>
                                        <p:cTn id="1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4" presetID="10" presetClass="exit" presetSubtype="0" repeatCount="4000" fill="hold" grpId="13" nodeType="withEffect">
                                  <p:stCondLst>
                                    <p:cond delay="9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7" presetID="1" presetClass="entr" presetSubtype="0" fill="hold" grpId="12" nodeType="withEffect">
                                  <p:stCondLst>
                                    <p:cond delay="996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9" presetID="10" presetClass="exit" presetSubtype="0" repeatCount="4000" fill="hold" grpId="13" nodeType="withEffect">
                                  <p:stCondLst>
                                    <p:cond delay="9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2" presetID="1" presetClass="entr" presetSubtype="0" fill="hold" grpId="12" nodeType="withEffect">
                                  <p:stCondLst>
                                    <p:cond delay="9980"/>
                                  </p:stCondLst>
                                  <p:childTnLst>
                                    <p:set>
                                      <p:cBhvr>
                                        <p:cTn id="1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4" presetID="10" presetClass="exit" presetSubtype="0" repeatCount="4000" fill="hold" grpId="13" nodeType="withEffect">
                                  <p:stCondLst>
                                    <p:cond delay="9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7" presetID="1" presetClass="entr" presetSubtype="0" fill="hold" grpId="14" nodeType="withEffect">
                                  <p:stCondLst>
                                    <p:cond delay="16860"/>
                                  </p:stCondLst>
                                  <p:childTnLst>
                                    <p:set>
                                      <p:cBhvr>
                                        <p:cTn id="1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9" presetID="10" presetClass="exit" presetSubtype="0" fill="hold" grpId="15" nodeType="withEffect">
                                  <p:stCondLst>
                                    <p:cond delay="16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2" presetID="1" presetClass="entr" presetSubtype="0" fill="hold" grpId="14" nodeType="withEffect">
                                  <p:stCondLst>
                                    <p:cond delay="1688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4" presetID="10" presetClass="exit" presetSubtype="0" fill="hold" grpId="15" nodeType="withEffect">
                                  <p:stCondLst>
                                    <p:cond delay="16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" presetClass="entr" presetSubtype="0" fill="hold" grpId="14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9" presetID="10" presetClass="exit" presetSubtype="0" fill="hold" grpId="15" nodeType="withEffect">
                                  <p:stCondLst>
                                    <p:cond delay="1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2" presetID="1" presetClass="entr" presetSubtype="0" fill="hold" grpId="14" nodeType="withEffect">
                                  <p:stCondLst>
                                    <p:cond delay="1692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4" presetID="10" presetClass="exit" presetSubtype="0" fill="hold" grpId="15" nodeType="withEffect">
                                  <p:stCondLst>
                                    <p:cond delay="16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7" presetID="1" presetClass="entr" presetSubtype="0" fill="hold" grpId="14" nodeType="withEffect">
                                  <p:stCondLst>
                                    <p:cond delay="1694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9" presetID="10" presetClass="exit" presetSubtype="0" fill="hold" grpId="15" nodeType="withEffect">
                                  <p:stCondLst>
                                    <p:cond delay="16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2" presetID="1" presetClass="entr" presetSubtype="0" fill="hold" grpId="14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1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4" presetID="10" presetClass="exit" presetSubtype="0" fill="hold" grpId="15" nodeType="withEffect">
                                  <p:stCondLst>
                                    <p:cond delay="16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7" presetID="1" presetClass="entr" presetSubtype="0" fill="hold" grpId="14" nodeType="withEffect">
                                  <p:stCondLst>
                                    <p:cond delay="1698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9" presetID="10" presetClass="exit" presetSubtype="0" fill="hold" grpId="15" nodeType="withEffect">
                                  <p:stCondLst>
                                    <p:cond delay="16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2" presetID="1" presetClass="entr" presetSubtype="0" fill="hold" grpId="14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4" presetID="10" presetClass="exit" presetSubtype="0" fill="hold" grpId="15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7" presetID="1" presetClass="entr" presetSubtype="0" fill="hold" grpId="16" nodeType="withEffect">
                                  <p:stCondLst>
                                    <p:cond delay="17360"/>
                                  </p:stCondLst>
                                  <p:childTnLst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9" presetID="10" presetClass="exit" presetSubtype="0" fill="hold" grpId="17" nodeType="withEffect">
                                  <p:stCondLst>
                                    <p:cond delay="17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2" presetID="1" presetClass="entr" presetSubtype="0" fill="hold" grpId="16" nodeType="withEffect">
                                  <p:stCondLst>
                                    <p:cond delay="17380"/>
                                  </p:stCondLst>
                                  <p:childTnLst>
                                    <p:set>
                                      <p:cBhvr>
                                        <p:cTn id="1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4" presetID="10" presetClass="exit" presetSubtype="0" fill="hold" grpId="17" nodeType="withEffect">
                                  <p:stCondLst>
                                    <p:cond delay="17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7" presetID="1" presetClass="entr" presetSubtype="0" fill="hold" grpId="16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9" presetID="10" presetClass="exit" presetSubtype="0" fill="hold" grpId="17" nodeType="withEffect">
                                  <p:stCondLst>
                                    <p:cond delay="1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2" presetID="1" presetClass="entr" presetSubtype="0" fill="hold" grpId="16" nodeType="withEffect">
                                  <p:stCondLst>
                                    <p:cond delay="17420"/>
                                  </p:stCondLst>
                                  <p:childTnLs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4" presetID="10" presetClass="exit" presetSubtype="0" fill="hold" grpId="17" nodeType="withEffect">
                                  <p:stCondLst>
                                    <p:cond delay="17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7" presetID="1" presetClass="entr" presetSubtype="0" fill="hold" grpId="16" nodeType="withEffect">
                                  <p:stCondLst>
                                    <p:cond delay="1744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0" presetClass="exit" presetSubtype="0" fill="hold" grpId="17" nodeType="withEffect">
                                  <p:stCondLst>
                                    <p:cond delay="17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2" presetID="1" presetClass="entr" presetSubtype="0" fill="hold" grpId="16" nodeType="withEffect">
                                  <p:stCondLst>
                                    <p:cond delay="1746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10" presetClass="exit" presetSubtype="0" fill="hold" grpId="17" nodeType="withEffect">
                                  <p:stCondLst>
                                    <p:cond delay="17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1" presetClass="entr" presetSubtype="0" fill="hold" grpId="16" nodeType="withEffect">
                                  <p:stCondLst>
                                    <p:cond delay="17480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9" presetID="10" presetClass="exit" presetSubtype="0" fill="hold" grpId="17" nodeType="withEffect">
                                  <p:stCondLst>
                                    <p:cond delay="17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2" presetID="1" presetClass="entr" presetSubtype="0" fill="hold" grpId="16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1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10" presetClass="exit" presetSubtype="0" fill="hold" grpId="17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7" presetID="1" presetClass="entr" presetSubtype="0" fill="hold" grpId="18" nodeType="withEffect">
                                  <p:stCondLst>
                                    <p:cond delay="18260"/>
                                  </p:stCondLst>
                                  <p:childTnLst>
                                    <p:set>
                                      <p:cBhvr>
                                        <p:cTn id="1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9" presetID="10" presetClass="exit" presetSubtype="0" fill="hold" grpId="19" nodeType="withEffect">
                                  <p:stCondLst>
                                    <p:cond delay="18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2" presetID="1" presetClass="entr" presetSubtype="0" fill="hold" grpId="18" nodeType="withEffect">
                                  <p:stCondLst>
                                    <p:cond delay="18280"/>
                                  </p:stCondLst>
                                  <p:childTnLs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4" presetID="10" presetClass="exit" presetSubtype="0" fill="hold" grpId="19" nodeType="withEffect">
                                  <p:stCondLst>
                                    <p:cond delay="18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7" presetID="1" presetClass="entr" presetSubtype="0" fill="hold" grpId="18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9" presetID="10" presetClass="exit" presetSubtype="0" fill="hold" grpId="19" nodeType="withEffect">
                                  <p:stCondLst>
                                    <p:cond delay="1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2" presetID="1" presetClass="entr" presetSubtype="0" fill="hold" grpId="18" nodeType="withEffect">
                                  <p:stCondLst>
                                    <p:cond delay="1832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4" presetID="10" presetClass="exit" presetSubtype="0" fill="hold" grpId="19" nodeType="withEffect">
                                  <p:stCondLst>
                                    <p:cond delay="18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7" presetID="1" presetClass="entr" presetSubtype="0" fill="hold" grpId="18" nodeType="withEffect">
                                  <p:stCondLst>
                                    <p:cond delay="18340"/>
                                  </p:stCondLst>
                                  <p:childTnLst>
                                    <p:set>
                                      <p:cBhvr>
                                        <p:cTn id="1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9" presetID="10" presetClass="exit" presetSubtype="0" fill="hold" grpId="19" nodeType="withEffect">
                                  <p:stCondLst>
                                    <p:cond delay="183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2" presetID="1" presetClass="entr" presetSubtype="0" fill="hold" grpId="18" nodeType="withEffect">
                                  <p:stCondLst>
                                    <p:cond delay="18360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10" presetClass="exit" presetSubtype="0" fill="hold" grpId="19" nodeType="withEffect">
                                  <p:stCondLst>
                                    <p:cond delay="18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7" presetID="1" presetClass="entr" presetSubtype="0" fill="hold" grpId="18" nodeType="withEffect">
                                  <p:stCondLst>
                                    <p:cond delay="18380"/>
                                  </p:stCondLst>
                                  <p:childTnLst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9" presetID="10" presetClass="exit" presetSubtype="0" fill="hold" grpId="19" nodeType="withEffect">
                                  <p:stCondLst>
                                    <p:cond delay="18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2" presetID="1" presetClass="entr" presetSubtype="0" fill="hold" grpId="18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1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4" presetID="10" presetClass="exit" presetSubtype="0" fill="hold" grpId="19" nodeType="withEffect">
                                  <p:stCondLst>
                                    <p:cond delay="1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7" presetID="1" presetClass="entr" presetSubtype="0" fill="hold" grpId="20" nodeType="withEffect">
                                  <p:stCondLst>
                                    <p:cond delay="18760"/>
                                  </p:stCondLst>
                                  <p:childTnLst>
                                    <p:set>
                                      <p:cBhvr>
                                        <p:cTn id="1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9" presetID="10" presetClass="exit" presetSubtype="0" fill="hold" grpId="21" nodeType="withEffect">
                                  <p:stCondLst>
                                    <p:cond delay="18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2" presetID="1" presetClass="entr" presetSubtype="0" fill="hold" grpId="20" nodeType="withEffect">
                                  <p:stCondLst>
                                    <p:cond delay="18780"/>
                                  </p:stCondLst>
                                  <p:childTnLs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4" presetID="10" presetClass="exit" presetSubtype="0" fill="hold" grpId="21" nodeType="withEffect">
                                  <p:stCondLst>
                                    <p:cond delay="18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7" presetID="1" presetClass="entr" presetSubtype="0" fill="hold" grpId="20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9" presetID="10" presetClass="exit" presetSubtype="0" fill="hold" grpId="21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2" presetID="1" presetClass="entr" presetSubtype="0" fill="hold" grpId="20" nodeType="withEffect">
                                  <p:stCondLst>
                                    <p:cond delay="18820"/>
                                  </p:stCondLst>
                                  <p:childTnLs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4" presetID="10" presetClass="exit" presetSubtype="0" fill="hold" grpId="21" nodeType="withEffect">
                                  <p:stCondLst>
                                    <p:cond delay="188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7" presetID="1" presetClass="entr" presetSubtype="0" fill="hold" grpId="20" nodeType="withEffect">
                                  <p:stCondLst>
                                    <p:cond delay="1884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9" presetID="10" presetClass="exit" presetSubtype="0" fill="hold" grpId="21" nodeType="withEffect">
                                  <p:stCondLst>
                                    <p:cond delay="18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2" presetID="1" presetClass="entr" presetSubtype="0" fill="hold" grpId="20" nodeType="withEffect">
                                  <p:stCondLst>
                                    <p:cond delay="18860"/>
                                  </p:stCondLst>
                                  <p:childTnLst>
                                    <p:set>
                                      <p:cBhvr>
                                        <p:cTn id="1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4" presetID="10" presetClass="exit" presetSubtype="0" fill="hold" grpId="21" nodeType="withEffect">
                                  <p:stCondLst>
                                    <p:cond delay="18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7" presetID="1" presetClass="entr" presetSubtype="0" fill="hold" grpId="20" nodeType="withEffect">
                                  <p:stCondLst>
                                    <p:cond delay="18880"/>
                                  </p:stCondLst>
                                  <p:childTnLst>
                                    <p:set>
                                      <p:cBhvr>
                                        <p:cTn id="1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9" presetID="10" presetClass="exit" presetSubtype="0" fill="hold" grpId="21" nodeType="withEffect">
                                  <p:stCondLst>
                                    <p:cond delay="18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2" presetID="1" presetClass="entr" presetSubtype="0" fill="hold" grpId="20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1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4" presetID="10" presetClass="exit" presetSubtype="0" fill="hold" grpId="21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7" presetID="1" presetClass="entr" presetSubtype="0" fill="hold" grpId="22" nodeType="withEffect">
                                  <p:stCondLst>
                                    <p:cond delay="1966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9" presetID="10" presetClass="exit" presetSubtype="0" fill="hold" grpId="23" nodeType="withEffect">
                                  <p:stCondLst>
                                    <p:cond delay="19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2" presetID="1" presetClass="entr" presetSubtype="0" fill="hold" grpId="22" nodeType="withEffect">
                                  <p:stCondLst>
                                    <p:cond delay="19680"/>
                                  </p:stCondLst>
                                  <p:childTnLs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4" presetID="10" presetClass="exit" presetSubtype="0" fill="hold" grpId="23" nodeType="withEffect">
                                  <p:stCondLst>
                                    <p:cond delay="19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7" presetID="1" presetClass="entr" presetSubtype="0" fill="hold" grpId="22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9" presetID="10" presetClass="exit" presetSubtype="0" fill="hold" grpId="23" nodeType="withEffect">
                                  <p:stCondLst>
                                    <p:cond delay="1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2" presetID="1" presetClass="entr" presetSubtype="0" fill="hold" grpId="22" nodeType="withEffect">
                                  <p:stCondLst>
                                    <p:cond delay="19720"/>
                                  </p:stCondLst>
                                  <p:childTnLst>
                                    <p:set>
                                      <p:cBhvr>
                                        <p:cTn id="1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4" presetID="10" presetClass="exit" presetSubtype="0" fill="hold" grpId="23" nodeType="withEffect">
                                  <p:stCondLst>
                                    <p:cond delay="19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7" presetID="1" presetClass="entr" presetSubtype="0" fill="hold" grpId="22" nodeType="withEffect">
                                  <p:stCondLst>
                                    <p:cond delay="19740"/>
                                  </p:stCondLst>
                                  <p:childTnLst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9" presetID="10" presetClass="exit" presetSubtype="0" fill="hold" grpId="23" nodeType="withEffect">
                                  <p:stCondLst>
                                    <p:cond delay="19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2" presetID="1" presetClass="entr" presetSubtype="0" fill="hold" grpId="22" nodeType="withEffect">
                                  <p:stCondLst>
                                    <p:cond delay="19760"/>
                                  </p:stCondLst>
                                  <p:childTnLst>
                                    <p:set>
                                      <p:cBhvr>
                                        <p:cTn id="1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4" presetID="10" presetClass="exit" presetSubtype="0" fill="hold" grpId="23" nodeType="withEffect">
                                  <p:stCondLst>
                                    <p:cond delay="19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7" presetID="1" presetClass="entr" presetSubtype="0" fill="hold" grpId="22" nodeType="withEffect">
                                  <p:stCondLst>
                                    <p:cond delay="19780"/>
                                  </p:stCondLst>
                                  <p:childTnLst>
                                    <p:set>
                                      <p:cBhvr>
                                        <p:cTn id="1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9" presetID="10" presetClass="exit" presetSubtype="0" fill="hold" grpId="23" nodeType="withEffect">
                                  <p:stCondLst>
                                    <p:cond delay="19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2" presetID="1" presetClass="entr" presetSubtype="0" fill="hold" grpId="22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1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4" presetID="10" presetClass="exit" presetSubtype="0" fill="hold" grpId="23" nodeType="withEffect">
                                  <p:stCondLst>
                                    <p:cond delay="19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7" presetID="1" presetClass="entr" presetSubtype="0" fill="hold" grpId="24" nodeType="withEffect">
                                  <p:stCondLst>
                                    <p:cond delay="20160"/>
                                  </p:stCondLst>
                                  <p:childTnLst>
                                    <p:set>
                                      <p:cBhvr>
                                        <p:cTn id="1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9" presetID="10" presetClass="exit" presetSubtype="0" fill="hold" grpId="25" nodeType="withEffect">
                                  <p:stCondLst>
                                    <p:cond delay="20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2" presetID="1" presetClass="entr" presetSubtype="0" fill="hold" grpId="24" nodeType="withEffect">
                                  <p:stCondLst>
                                    <p:cond delay="20180"/>
                                  </p:stCondLst>
                                  <p:childTnLst>
                                    <p:set>
                                      <p:cBhvr>
                                        <p:cTn id="1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4" presetID="10" presetClass="exit" presetSubtype="0" fill="hold" grpId="25" nodeType="withEffect">
                                  <p:stCondLst>
                                    <p:cond delay="20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7" presetID="1" presetClass="entr" presetSubtype="0" fill="hold" grpId="24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9" presetID="10" presetClass="exit" presetSubtype="0" fill="hold" grpId="25" nodeType="withEffect">
                                  <p:stCondLst>
                                    <p:cond delay="2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2" presetID="1" presetClass="entr" presetSubtype="0" fill="hold" grpId="24" nodeType="withEffect">
                                  <p:stCondLst>
                                    <p:cond delay="20220"/>
                                  </p:stCondLst>
                                  <p:childTnLst>
                                    <p:set>
                                      <p:cBhvr>
                                        <p:cTn id="1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4" presetID="10" presetClass="exit" presetSubtype="0" fill="hold" grpId="25" nodeType="withEffect">
                                  <p:stCondLst>
                                    <p:cond delay="20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7" presetID="1" presetClass="entr" presetSubtype="0" fill="hold" grpId="24" nodeType="withEffect">
                                  <p:stCondLst>
                                    <p:cond delay="20240"/>
                                  </p:stCondLst>
                                  <p:childTnLst>
                                    <p:set>
                                      <p:cBhvr>
                                        <p:cTn id="1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9" presetID="10" presetClass="exit" presetSubtype="0" fill="hold" grpId="25" nodeType="withEffect">
                                  <p:stCondLst>
                                    <p:cond delay="20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2" presetID="1" presetClass="entr" presetSubtype="0" fill="hold" grpId="24" nodeType="withEffect">
                                  <p:stCondLst>
                                    <p:cond delay="20260"/>
                                  </p:stCondLst>
                                  <p:childTnLst>
                                    <p:set>
                                      <p:cBhvr>
                                        <p:cTn id="1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4" presetID="10" presetClass="exit" presetSubtype="0" fill="hold" grpId="25" nodeType="withEffect">
                                  <p:stCondLst>
                                    <p:cond delay="20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7" presetID="1" presetClass="entr" presetSubtype="0" fill="hold" grpId="24" nodeType="withEffect">
                                  <p:stCondLst>
                                    <p:cond delay="20280"/>
                                  </p:stCondLst>
                                  <p:childTnLst>
                                    <p:set>
                                      <p:cBhvr>
                                        <p:cTn id="1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9" presetID="10" presetClass="exit" presetSubtype="0" fill="hold" grpId="25" nodeType="withEffect">
                                  <p:stCondLst>
                                    <p:cond delay="20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2" presetID="1" presetClass="entr" presetSubtype="0" fill="hold" grpId="24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4" presetID="10" presetClass="exit" presetSubtype="0" fill="hold" grpId="25" nodeType="withEffect">
                                  <p:stCondLst>
                                    <p:cond delay="20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7" presetID="1" presetClass="entr" presetSubtype="0" fill="hold" grpId="26" nodeType="withEffect">
                                  <p:stCondLst>
                                    <p:cond delay="21060"/>
                                  </p:stCondLst>
                                  <p:childTnLst>
                                    <p:set>
                                      <p:cBhvr>
                                        <p:cTn id="1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9" presetID="10" presetClass="exit" presetSubtype="0" repeatCount="4000" fill="hold" grpId="27" nodeType="withEffect">
                                  <p:stCondLst>
                                    <p:cond delay="21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2" presetID="1" presetClass="entr" presetSubtype="0" fill="hold" grpId="26" nodeType="withEffect">
                                  <p:stCondLst>
                                    <p:cond delay="21080"/>
                                  </p:stCondLst>
                                  <p:childTnLst>
                                    <p:set>
                                      <p:cBhvr>
                                        <p:cTn id="1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4" presetID="10" presetClass="exit" presetSubtype="0" repeatCount="4000" fill="hold" grpId="27" nodeType="withEffect">
                                  <p:stCondLst>
                                    <p:cond delay="21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7" presetID="1" presetClass="entr" presetSubtype="0" fill="hold" grpId="26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1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9" presetID="10" presetClass="exit" presetSubtype="0" repeatCount="4000" fill="hold" grpId="27" nodeType="withEffect">
                                  <p:stCondLst>
                                    <p:cond delay="2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2" presetID="1" presetClass="entr" presetSubtype="0" fill="hold" grpId="26" nodeType="withEffect">
                                  <p:stCondLst>
                                    <p:cond delay="21120"/>
                                  </p:stCondLst>
                                  <p:childTnLst>
                                    <p:set>
                                      <p:cBhvr>
                                        <p:cTn id="1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4" presetID="10" presetClass="exit" presetSubtype="0" repeatCount="4000" fill="hold" grpId="27" nodeType="withEffect">
                                  <p:stCondLst>
                                    <p:cond delay="21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7" presetID="1" presetClass="entr" presetSubtype="0" fill="hold" grpId="26" nodeType="withEffect">
                                  <p:stCondLst>
                                    <p:cond delay="21140"/>
                                  </p:stCondLst>
                                  <p:childTnLst>
                                    <p:set>
                                      <p:cBhvr>
                                        <p:cTn id="1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9" presetID="10" presetClass="exit" presetSubtype="0" repeatCount="4000" fill="hold" grpId="27" nodeType="withEffect">
                                  <p:stCondLst>
                                    <p:cond delay="21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2" presetID="1" presetClass="entr" presetSubtype="0" fill="hold" grpId="26" nodeType="withEffect">
                                  <p:stCondLst>
                                    <p:cond delay="21160"/>
                                  </p:stCondLst>
                                  <p:childTnLst>
                                    <p:set>
                                      <p:cBhvr>
                                        <p:cTn id="1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4" presetID="10" presetClass="exit" presetSubtype="0" repeatCount="4000" fill="hold" grpId="27" nodeType="withEffect">
                                  <p:stCondLst>
                                    <p:cond delay="21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7" presetID="1" presetClass="entr" presetSubtype="0" fill="hold" grpId="26" nodeType="withEffect">
                                  <p:stCondLst>
                                    <p:cond delay="21180"/>
                                  </p:stCondLst>
                                  <p:childTnLst>
                                    <p:set>
                                      <p:cBhvr>
                                        <p:cTn id="1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9" presetID="10" presetClass="exit" presetSubtype="0" repeatCount="4000" fill="hold" grpId="27" nodeType="withEffect">
                                  <p:stCondLst>
                                    <p:cond delay="21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2" presetID="1" presetClass="entr" presetSubtype="0" fill="hold" grpId="26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1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4" presetID="10" presetClass="exit" presetSubtype="0" repeatCount="4000" fill="hold" grpId="27" nodeType="withEffect">
                                  <p:stCondLst>
                                    <p:cond delay="2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7" fill="hold">
                            <p:stCondLst>
                              <p:cond delay="139470"/>
                            </p:stCondLst>
                            <p:childTnLst>
                              <p:par>
                                <p:cTn id="1528" presetID="1" presetClass="entr" presetSubtype="0" fill="hold" grpId="0" nodeType="afterEffect">
                                  <p:stCondLst>
                                    <p:cond delay="5110"/>
                                  </p:stCondLst>
                                  <p:childTnLst>
                                    <p:set>
                                      <p:cBhvr>
                                        <p:cTn id="1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0" fill="hold">
                            <p:stCondLst>
                              <p:cond delay="144580"/>
                            </p:stCondLst>
                            <p:childTnLst>
                              <p:par>
                                <p:cTn id="15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4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6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8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0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2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4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6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8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0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4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6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8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0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2" presetID="1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4" presetID="1" presetClass="emph" presetSubtype="2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>
                                        <p:cTn id="156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6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8" presetID="1" presetClass="emph" presetSubtype="2" repeatCount="indefinite" autoRev="1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>
                                        <p:cTn id="1569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7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2" presetID="1" presetClass="emph" presetSubtype="2" repeatCount="indefinite" autoRev="1" fill="hold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>
                                        <p:cTn id="157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7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6" presetID="1" presetClass="emph" presetSubtype="2" repeatCount="indefinite" autoRev="1" fill="hold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>
                                        <p:cTn id="157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7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0" presetID="1" presetClass="emph" presetSubtype="2" repeatCount="indefinite" autoRev="1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Clr clrSpc="rgb" dir="cw">
                                      <p:cBhvr>
                                        <p:cTn id="158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8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4" presetID="1" presetClass="emph" presetSubtype="2" repeatCount="indefinite" autoRev="1" fill="hold" nodeType="withEffect">
                                  <p:stCondLst>
                                    <p:cond delay="530"/>
                                  </p:stCondLst>
                                  <p:childTnLst>
                                    <p:animClr clrSpc="rgb" dir="cw">
                                      <p:cBhvr>
                                        <p:cTn id="158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8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8" presetID="1" presetClass="emph" presetSubtype="2" repeatCount="indefinite" autoRev="1" fill="hold" nodeType="withEffect">
                                  <p:stCondLst>
                                    <p:cond delay="580"/>
                                  </p:stCondLst>
                                  <p:childTnLst>
                                    <p:animClr clrSpc="rgb" dir="cw">
                                      <p:cBhvr>
                                        <p:cTn id="158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03FA"/>
                                      </p:to>
                                    </p:animClr>
                                    <p:set>
                                      <p:cBhvr>
                                        <p:cTn id="159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2" presetID="1" presetClass="emph" presetSubtype="2" repeatCount="indefinite" autoRev="1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>
                                        <p:cTn id="159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59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6" presetID="1" presetClass="emph" presetSubtype="2" repeatCount="indefinite" autoRev="1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>
                                        <p:cTn id="159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59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0" presetID="1" presetClass="emph" presetSubtype="2" repeatCount="indefinite" autoRev="1" fill="hold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>
                                        <p:cTn id="160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60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4" presetID="1" presetClass="emph" presetSubtype="2" repeatCount="indefinite" autoRev="1" fill="hold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>
                                        <p:cTn id="160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60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8" presetID="1" presetClass="emph" presetSubtype="2" repeatCount="indefinite" autoRev="1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Clr clrSpc="rgb" dir="cw">
                                      <p:cBhvr>
                                        <p:cTn id="160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61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2" presetID="1" presetClass="emph" presetSubtype="2" repeatCount="indefinite" autoRev="1" fill="hold" nodeType="withEffect">
                                  <p:stCondLst>
                                    <p:cond delay="530"/>
                                  </p:stCondLst>
                                  <p:childTnLst>
                                    <p:animClr clrSpc="rgb" dir="cw">
                                      <p:cBhvr>
                                        <p:cTn id="1613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61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6" presetID="1" presetClass="emph" presetSubtype="2" repeatCount="indefinite" autoRev="1" fill="hold" nodeType="withEffect">
                                  <p:stCondLst>
                                    <p:cond delay="580"/>
                                  </p:stCondLst>
                                  <p:childTnLst>
                                    <p:animClr clrSpc="rgb" dir="cw">
                                      <p:cBhvr>
                                        <p:cTn id="161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443A"/>
                                      </p:to>
                                    </p:animClr>
                                    <p:set>
                                      <p:cBhvr>
                                        <p:cTn id="161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0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2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4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8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0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4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6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8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0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2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4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6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8" presetID="1" presetClass="exit" presetSubtype="0" fill="hold" grpId="1" nodeType="withEffect">
                                  <p:stCondLst>
                                    <p:cond delay="22690"/>
                                  </p:stCondLst>
                                  <p:childTnLst>
                                    <p:set>
                                      <p:cBhvr>
                                        <p:cTn id="1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0" fill="hold">
                            <p:stCondLst>
                              <p:cond delay="167270"/>
                            </p:stCondLst>
                            <p:childTnLst>
                              <p:par>
                                <p:cTn id="165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3" fill="hold">
                            <p:stCondLst>
                              <p:cond delay="167270"/>
                            </p:stCondLst>
                            <p:childTnLst>
                              <p:par>
                                <p:cTn id="165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6" presetID="64" presetClass="path" presetSubtype="0" repeatCount="8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7804E-6 2.53583E-7 L 1.27804E-6 -1.99978 " pathEditMode="relative" rAng="0" ptsTypes="AA">
                                      <p:cBhvr>
                                        <p:cTn id="165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0"/>
                                    </p:animMotion>
                                  </p:childTnLst>
                                </p:cTn>
                              </p:par>
                              <p:par>
                                <p:cTn id="1658" presetID="64" presetClass="path" presetSubtype="0" repeatCount="8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0514E-7 2.53583E-7 L 3.60514E-7 -1.99978 " pathEditMode="relative" rAng="0" ptsTypes="AA">
                                      <p:cBhvr>
                                        <p:cTn id="165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0"/>
                                    </p:animMotion>
                                  </p:childTnLst>
                                </p:cTn>
                              </p:par>
                              <p:par>
                                <p:cTn id="166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2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3" presetID="10" presetClass="exit" presetSubtype="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6" presetID="10" presetClass="entr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8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9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0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2" presetID="1" presetClass="entr" presetSubtype="0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1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4" presetID="1" presetClass="exit" presetSubtype="0" fill="hold" grpId="1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1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6" presetID="1" presetClass="entr" presetSubtype="0" fill="hold" grpId="0" nodeType="withEffect">
                                  <p:stCondLst>
                                    <p:cond delay="22900"/>
                                  </p:stCondLst>
                                  <p:childTnLst>
                                    <p:set>
                                      <p:cBhvr>
                                        <p:cTn id="1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8" presetID="1" presetClass="exit" presetSubtype="0" fill="hold" grpId="1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1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0" presetID="1" presetClass="entr" presetSubtype="0" fill="hold" grpId="4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1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2" presetID="1" presetClass="exit" presetSubtype="0" fill="hold" grpId="5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1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4" presetID="1" presetClass="entr" presetSubtype="0" fill="hold" grpId="4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1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6" presetID="1" presetClass="exit" presetSubtype="0" fill="hold" grpId="5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1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8" presetID="1" presetClass="entr" presetSubtype="0" fill="hold" grpId="6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1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0" presetID="1" presetClass="exit" presetSubtype="0" fill="hold" grpId="7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1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2" presetID="1" presetClass="entr" presetSubtype="0" fill="hold" grpId="6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1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4" presetID="1" presetClass="exit" presetSubtype="0" fill="hold" grpId="7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1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6" presetID="1" presetClass="entr" presetSubtype="0" fill="hold" grpId="8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1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8" presetID="1" presetClass="exit" presetSubtype="0" fill="hold" grpId="9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1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0" presetID="1" presetClass="entr" presetSubtype="0" fill="hold" grpId="8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1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2" presetID="1" presetClass="exit" presetSubtype="0" fill="hold" grpId="9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1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4" presetID="1" presetClass="entr" presetSubtype="0" fill="hold" grpId="10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1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6" presetID="1" presetClass="exit" presetSubtype="0" fill="hold" grpId="11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1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8" presetID="1" presetClass="entr" presetSubtype="0" fill="hold" grpId="10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1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0" presetID="1" presetClass="exit" presetSubtype="0" fill="hold" grpId="11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1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2" presetID="1" presetClass="entr" presetSubtype="0" fill="hold" grpId="12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1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4" presetID="1" presetClass="exit" presetSubtype="0" fill="hold" grpId="13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1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6" presetID="1" presetClass="entr" presetSubtype="0" fill="hold" grpId="12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1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8" presetID="1" presetClass="exit" presetSubtype="0" fill="hold" grpId="13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1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0" presetID="1" presetClass="entr" presetSubtype="0" fill="hold" grpId="14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1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2" presetID="1" presetClass="exit" presetSubtype="0" fill="hold" grpId="15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1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4" presetID="1" presetClass="entr" presetSubtype="0" fill="hold" grpId="14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1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6" presetID="1" presetClass="exit" presetSubtype="0" fill="hold" grpId="15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1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8" presetID="1" presetClass="entr" presetSubtype="0" fill="hold" grpId="2" nodeType="withEffect">
                                  <p:stCondLst>
                                    <p:cond delay="23850"/>
                                  </p:stCondLst>
                                  <p:childTnLst>
                                    <p:set>
                                      <p:cBhvr>
                                        <p:cTn id="1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0" presetID="1" presetClass="exit" presetSubtype="0" fill="hold" grpId="3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1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2" presetID="1" presetClass="entr" presetSubtype="0" fill="hold" grpId="2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1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4" presetID="1" presetClass="exit" presetSubtype="0" fill="hold" grpId="3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1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6" presetID="1" presetClass="entr" presetSubtype="0" fill="hold" grpId="16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1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8" presetID="1" presetClass="exit" presetSubtype="0" fill="hold" grpId="17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1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0" presetID="1" presetClass="entr" presetSubtype="0" fill="hold" grpId="16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1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2" presetID="1" presetClass="exit" presetSubtype="0" fill="hold" grpId="17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4" presetID="1" presetClass="entr" presetSubtype="0" fill="hold" grpId="18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6" presetID="1" presetClass="exit" presetSubtype="0" fill="hold" grpId="19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1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8" presetID="1" presetClass="entr" presetSubtype="0" fill="hold" grpId="18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1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0" presetID="1" presetClass="exit" presetSubtype="0" fill="hold" grpId="19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1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2" presetID="1" presetClass="entr" presetSubtype="0" fill="hold" grpId="20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1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4" presetID="1" presetClass="exit" presetSubtype="0" fill="hold" grpId="21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6" presetID="1" presetClass="entr" presetSubtype="0" fill="hold" grpId="20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8" presetID="1" presetClass="exit" presetSubtype="0" fill="hold" grpId="21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1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0" presetID="1" presetClass="entr" presetSubtype="0" fill="hold" grpId="22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1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2" presetID="1" presetClass="exit" presetSubtype="0" fill="hold" grpId="23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1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4" presetID="1" presetClass="entr" presetSubtype="0" fill="hold" grpId="22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1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6" presetID="1" presetClass="exit" presetSubtype="0" fill="hold" grpId="23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8" presetID="1" presetClass="entr" presetSubtype="0" fill="hold" grpId="24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0" presetID="1" presetClass="exit" presetSubtype="0" fill="hold" grpId="25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1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2" presetID="1" presetClass="entr" presetSubtype="0" fill="hold" grpId="24" nodeType="withEffect">
                                  <p:stCondLst>
                                    <p:cond delay="24950"/>
                                  </p:stCondLst>
                                  <p:childTnLst>
                                    <p:set>
                                      <p:cBhvr>
                                        <p:cTn id="1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4" presetID="1" presetClass="exit" presetSubtype="0" fill="hold" grpId="25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6" presetID="1" presetClass="entr" presetSubtype="0" fill="hold" grpId="4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8" presetID="1" presetClass="exit" presetSubtype="0" fill="hold" grpId="5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1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0" fill="hold">
                            <p:stCondLst>
                              <p:cond delay="192570"/>
                            </p:stCondLst>
                            <p:childTnLst>
                              <p:par>
                                <p:cTn id="17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3" presetID="10" presetClass="exit" presetSubtype="0" repeatCount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6" presetID="1" presetClass="entr" presetSubtype="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8" presetID="10" presetClass="exit" presetSubtype="0" repeatCount="9000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1" presetID="1" presetClass="entr" presetSubtype="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3" presetID="10" presetClass="exit" presetSubtype="0" repeatCount="9000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4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6" presetID="1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8" presetID="10" presetClass="exit" presetSubtype="0" repeatCount="9000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1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3" presetID="10" presetClass="exit" presetSubtype="0" repeatCount="9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4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6" presetID="1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8" presetID="10" presetClass="exit" presetSubtype="0" repeatCount="9000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9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1" presetID="1" presetClass="entr" presetSubtype="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3" presetID="10" presetClass="exit" presetSubtype="0" repeatCount="9000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4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6" presetID="1" presetClass="entr" presetSubtype="0" fill="hold" grpId="0" nodeType="withEffect">
                                  <p:stCondLst>
                                    <p:cond delay="5620"/>
                                  </p:stCondLst>
                                  <p:childTnLst>
                                    <p:set>
                                      <p:cBhvr>
                                        <p:cTn id="1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8" presetID="10" presetClass="exit" presetSubtype="0" fill="hold" grpId="1" nodeType="withEffect">
                                  <p:stCondLst>
                                    <p:cond delay="5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1" presetID="1" presetClass="entr" presetSubtype="0" fill="hold" grpId="0" nodeType="withEffect">
                                  <p:stCondLst>
                                    <p:cond delay="5640"/>
                                  </p:stCondLst>
                                  <p:childTnLst>
                                    <p:set>
                                      <p:cBhvr>
                                        <p:cTn id="1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3" presetID="10" presetClass="exit" presetSubtype="0" fill="hold" grpId="1" nodeType="withEffect">
                                  <p:stCondLst>
                                    <p:cond delay="5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6" presetID="1" presetClass="entr" presetSubtype="0" fill="hold" grpId="0" nodeType="withEffect">
                                  <p:stCondLst>
                                    <p:cond delay="5660"/>
                                  </p:stCondLst>
                                  <p:childTnLst>
                                    <p:set>
                                      <p:cBhvr>
                                        <p:cTn id="1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8" presetID="10" presetClass="exit" presetSubtype="0" fill="hold" grpId="1" nodeType="withEffect">
                                  <p:stCondLst>
                                    <p:cond delay="5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1" presetID="1" presetClass="entr" presetSubtype="0" fill="hold" grpId="0" nodeType="withEffect">
                                  <p:stCondLst>
                                    <p:cond delay="5680"/>
                                  </p:stCondLst>
                                  <p:childTnLst>
                                    <p:set>
                                      <p:cBhvr>
                                        <p:cTn id="1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3" presetID="10" presetClass="exit" presetSubtype="0" fill="hold" grpId="1" nodeType="withEffect">
                                  <p:stCondLst>
                                    <p:cond delay="5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6" presetID="1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8" presetID="10" presetClass="exit" presetSubtype="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1" presetID="1" presetClass="entr" presetSubtype="0" fill="hold" grpId="0" nodeType="withEffect">
                                  <p:stCondLst>
                                    <p:cond delay="5720"/>
                                  </p:stCondLst>
                                  <p:childTnLst>
                                    <p:set>
                                      <p:cBhvr>
                                        <p:cTn id="1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3" presetID="10" presetClass="exit" presetSubtype="0" fill="hold" grpId="1" nodeType="withEffect">
                                  <p:stCondLst>
                                    <p:cond delay="5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6" presetID="1" presetClass="entr" presetSubtype="0" fill="hold" grpId="0" nodeType="withEffect">
                                  <p:stCondLst>
                                    <p:cond delay="5740"/>
                                  </p:stCondLst>
                                  <p:childTnLst>
                                    <p:set>
                                      <p:cBhvr>
                                        <p:cTn id="1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8" presetID="10" presetClass="exit" presetSubtype="0" fill="hold" grpId="1" nodeType="withEffect">
                                  <p:stCondLst>
                                    <p:cond delay="5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1" presetID="1" presetClass="entr" presetSubtype="0" fill="hold" grpId="0" nodeType="withEffect">
                                  <p:stCondLst>
                                    <p:cond delay="5760"/>
                                  </p:stCondLst>
                                  <p:childTnLst>
                                    <p:set>
                                      <p:cBhvr>
                                        <p:cTn id="1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3" presetID="10" presetClass="exit" presetSubtype="0" fill="hold" grpId="1" nodeType="withEffect">
                                  <p:stCondLst>
                                    <p:cond delay="5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6" presetID="1" presetClass="entr" presetSubtype="0" fill="hold" grpId="2" nodeType="withEffect">
                                  <p:stCondLst>
                                    <p:cond delay="6120"/>
                                  </p:stCondLst>
                                  <p:childTnLst>
                                    <p:set>
                                      <p:cBhvr>
                                        <p:cTn id="1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8" presetID="10" presetClass="exit" presetSubtype="0" fill="hold" grpId="3" nodeType="withEffect">
                                  <p:stCondLst>
                                    <p:cond delay="6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1" presetID="1" presetClass="entr" presetSubtype="0" fill="hold" grpId="2" nodeType="withEffect">
                                  <p:stCondLst>
                                    <p:cond delay="6140"/>
                                  </p:stCondLst>
                                  <p:childTnLst>
                                    <p:set>
                                      <p:cBhvr>
                                        <p:cTn id="1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3" presetID="10" presetClass="exit" presetSubtype="0" fill="hold" grpId="3" nodeType="withEffect">
                                  <p:stCondLst>
                                    <p:cond delay="6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6" presetID="1" presetClass="entr" presetSubtype="0" fill="hold" grpId="2" nodeType="withEffect">
                                  <p:stCondLst>
                                    <p:cond delay="6160"/>
                                  </p:stCondLst>
                                  <p:childTnLst>
                                    <p:set>
                                      <p:cBhvr>
                                        <p:cTn id="1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8" presetID="10" presetClass="exit" presetSubtype="0" fill="hold" grpId="3" nodeType="withEffect">
                                  <p:stCondLst>
                                    <p:cond delay="6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1" presetID="1" presetClass="entr" presetSubtype="0" fill="hold" grpId="2" nodeType="withEffect">
                                  <p:stCondLst>
                                    <p:cond delay="6180"/>
                                  </p:stCondLst>
                                  <p:childTnLst>
                                    <p:set>
                                      <p:cBhvr>
                                        <p:cTn id="1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3" presetID="10" presetClass="exit" presetSubtype="0" fill="hold" grpId="3" nodeType="withEffect">
                                  <p:stCondLst>
                                    <p:cond delay="6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6" presetID="1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8" presetID="10" presetClass="exit" presetSubtype="0" fill="hold" grpId="3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1" presetID="1" presetClass="entr" presetSubtype="0" fill="hold" grpId="2" nodeType="withEffect">
                                  <p:stCondLst>
                                    <p:cond delay="6220"/>
                                  </p:stCondLst>
                                  <p:childTnLst>
                                    <p:set>
                                      <p:cBhvr>
                                        <p:cTn id="1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3" presetID="10" presetClass="exit" presetSubtype="0" fill="hold" grpId="3" nodeType="withEffect">
                                  <p:stCondLst>
                                    <p:cond delay="6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6" presetID="1" presetClass="entr" presetSubtype="0" fill="hold" grpId="2" nodeType="withEffect">
                                  <p:stCondLst>
                                    <p:cond delay="6240"/>
                                  </p:stCondLst>
                                  <p:childTnLst>
                                    <p:set>
                                      <p:cBhvr>
                                        <p:cTn id="1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8" presetID="10" presetClass="exit" presetSubtype="0" fill="hold" grpId="3" nodeType="withEffect">
                                  <p:stCondLst>
                                    <p:cond delay="6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1" presetID="1" presetClass="entr" presetSubtype="0" fill="hold" grpId="2" nodeType="withEffect">
                                  <p:stCondLst>
                                    <p:cond delay="6260"/>
                                  </p:stCondLst>
                                  <p:childTnLst>
                                    <p:set>
                                      <p:cBhvr>
                                        <p:cTn id="1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3" presetID="10" presetClass="exit" presetSubtype="0" fill="hold" grpId="3" nodeType="withEffect">
                                  <p:stCondLst>
                                    <p:cond delay="6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6" presetID="1" presetClass="entr" presetSubtype="0" fill="hold" grpId="4" nodeType="withEffect">
                                  <p:stCondLst>
                                    <p:cond delay="7020"/>
                                  </p:stCondLst>
                                  <p:childTnLst>
                                    <p:set>
                                      <p:cBhvr>
                                        <p:cTn id="1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8" presetID="10" presetClass="exit" presetSubtype="0" fill="hold" grpId="5" nodeType="withEffect">
                                  <p:stCondLst>
                                    <p:cond delay="7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1" presetID="1" presetClass="entr" presetSubtype="0" fill="hold" grpId="4" nodeType="withEffect">
                                  <p:stCondLst>
                                    <p:cond delay="7040"/>
                                  </p:stCondLst>
                                  <p:childTnLst>
                                    <p:set>
                                      <p:cBhvr>
                                        <p:cTn id="1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3" presetID="10" presetClass="exit" presetSubtype="0" fill="hold" grpId="5" nodeType="withEffect">
                                  <p:stCondLst>
                                    <p:cond delay="7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6" presetID="1" presetClass="entr" presetSubtype="0" fill="hold" grpId="4" nodeType="withEffect">
                                  <p:stCondLst>
                                    <p:cond delay="7060"/>
                                  </p:stCondLst>
                                  <p:childTnLst>
                                    <p:set>
                                      <p:cBhvr>
                                        <p:cTn id="1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8" presetID="10" presetClass="exit" presetSubtype="0" fill="hold" grpId="5" nodeType="withEffect">
                                  <p:stCondLst>
                                    <p:cond delay="7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1" presetID="1" presetClass="entr" presetSubtype="0" fill="hold" grpId="4" nodeType="withEffect">
                                  <p:stCondLst>
                                    <p:cond delay="7080"/>
                                  </p:stCondLst>
                                  <p:childTnLst>
                                    <p:set>
                                      <p:cBhvr>
                                        <p:cTn id="1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3" presetID="10" presetClass="exit" presetSubtype="0" fill="hold" grpId="5" nodeType="withEffect">
                                  <p:stCondLst>
                                    <p:cond delay="7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6" presetID="1" presetClass="entr" presetSubtype="0" fill="hold" grpId="4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8" presetID="10" presetClass="exit" presetSubtype="0" fill="hold" grpId="5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1" presetID="1" presetClass="entr" presetSubtype="0" fill="hold" grpId="4" nodeType="withEffect">
                                  <p:stCondLst>
                                    <p:cond delay="7120"/>
                                  </p:stCondLst>
                                  <p:childTnLst>
                                    <p:set>
                                      <p:cBhvr>
                                        <p:cTn id="1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3" presetID="10" presetClass="exit" presetSubtype="0" fill="hold" grpId="5" nodeType="withEffect">
                                  <p:stCondLst>
                                    <p:cond delay="7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6" presetID="1" presetClass="entr" presetSubtype="0" fill="hold" grpId="4" nodeType="withEffect">
                                  <p:stCondLst>
                                    <p:cond delay="7140"/>
                                  </p:stCondLst>
                                  <p:childTnLst>
                                    <p:set>
                                      <p:cBhvr>
                                        <p:cTn id="1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8" presetID="10" presetClass="exit" presetSubtype="0" fill="hold" grpId="5" nodeType="withEffect">
                                  <p:stCondLst>
                                    <p:cond delay="7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1" presetID="1" presetClass="entr" presetSubtype="0" fill="hold" grpId="4" nodeType="withEffect">
                                  <p:stCondLst>
                                    <p:cond delay="7160"/>
                                  </p:stCondLst>
                                  <p:childTnLst>
                                    <p:set>
                                      <p:cBhvr>
                                        <p:cTn id="1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3" presetID="10" presetClass="exit" presetSubtype="0" fill="hold" grpId="5" nodeType="withEffect">
                                  <p:stCondLst>
                                    <p:cond delay="7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6" presetID="1" presetClass="entr" presetSubtype="0" fill="hold" grpId="6" nodeType="withEffect">
                                  <p:stCondLst>
                                    <p:cond delay="7520"/>
                                  </p:stCondLst>
                                  <p:childTnLst>
                                    <p:set>
                                      <p:cBhvr>
                                        <p:cTn id="1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8" presetID="10" presetClass="exit" presetSubtype="0" fill="hold" grpId="7" nodeType="withEffect">
                                  <p:stCondLst>
                                    <p:cond delay="7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1" presetID="1" presetClass="entr" presetSubtype="0" fill="hold" grpId="6" nodeType="withEffect">
                                  <p:stCondLst>
                                    <p:cond delay="7540"/>
                                  </p:stCondLst>
                                  <p:childTnLst>
                                    <p:set>
                                      <p:cBhvr>
                                        <p:cTn id="1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3" presetID="10" presetClass="exit" presetSubtype="0" fill="hold" grpId="7" nodeType="withEffect">
                                  <p:stCondLst>
                                    <p:cond delay="7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6" presetID="1" presetClass="entr" presetSubtype="0" fill="hold" grpId="6" nodeType="withEffect">
                                  <p:stCondLst>
                                    <p:cond delay="7560"/>
                                  </p:stCondLst>
                                  <p:childTnLst>
                                    <p:set>
                                      <p:cBhvr>
                                        <p:cTn id="1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8" presetID="10" presetClass="exit" presetSubtype="0" fill="hold" grpId="7" nodeType="withEffect">
                                  <p:stCondLst>
                                    <p:cond delay="7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1" presetID="1" presetClass="entr" presetSubtype="0" fill="hold" grpId="6" nodeType="withEffect">
                                  <p:stCondLst>
                                    <p:cond delay="7580"/>
                                  </p:stCondLst>
                                  <p:childTnLst>
                                    <p:set>
                                      <p:cBhvr>
                                        <p:cTn id="1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3" presetID="10" presetClass="exit" presetSubtype="0" fill="hold" grpId="7" nodeType="withEffect">
                                  <p:stCondLst>
                                    <p:cond delay="7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6" presetID="1" presetClass="entr" presetSubtype="0" fill="hold" grpId="6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1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8" presetID="10" presetClass="exit" presetSubtype="0" fill="hold" grpId="7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1" presetID="1" presetClass="entr" presetSubtype="0" fill="hold" grpId="6" nodeType="withEffect">
                                  <p:stCondLst>
                                    <p:cond delay="7620"/>
                                  </p:stCondLst>
                                  <p:childTnLst>
                                    <p:set>
                                      <p:cBhvr>
                                        <p:cTn id="1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3" presetID="10" presetClass="exit" presetSubtype="0" fill="hold" grpId="7" nodeType="withEffect">
                                  <p:stCondLst>
                                    <p:cond delay="7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6" presetID="1" presetClass="entr" presetSubtype="0" fill="hold" grpId="6" nodeType="withEffect">
                                  <p:stCondLst>
                                    <p:cond delay="7640"/>
                                  </p:stCondLst>
                                  <p:childTnLst>
                                    <p:set>
                                      <p:cBhvr>
                                        <p:cTn id="1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8" presetID="10" presetClass="exit" presetSubtype="0" fill="hold" grpId="7" nodeType="withEffect">
                                  <p:stCondLst>
                                    <p:cond delay="7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1" presetID="1" presetClass="entr" presetSubtype="0" fill="hold" grpId="6" nodeType="withEffect">
                                  <p:stCondLst>
                                    <p:cond delay="7660"/>
                                  </p:stCondLst>
                                  <p:childTnLst>
                                    <p:set>
                                      <p:cBhvr>
                                        <p:cTn id="1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3" presetID="10" presetClass="exit" presetSubtype="0" fill="hold" grpId="7" nodeType="withEffect">
                                  <p:stCondLst>
                                    <p:cond delay="7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6" presetID="1" presetClass="entr" presetSubtype="0" fill="hold" grpId="8" nodeType="withEffect">
                                  <p:stCondLst>
                                    <p:cond delay="8440"/>
                                  </p:stCondLst>
                                  <p:childTnLst>
                                    <p:set>
                                      <p:cBhvr>
                                        <p:cTn id="1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8" presetID="10" presetClass="exit" presetSubtype="0" fill="hold" grpId="9" nodeType="withEffect">
                                  <p:stCondLst>
                                    <p:cond delay="8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1" presetID="1" presetClass="entr" presetSubtype="0" fill="hold" grpId="8" nodeType="withEffect">
                                  <p:stCondLst>
                                    <p:cond delay="8460"/>
                                  </p:stCondLst>
                                  <p:childTnLst>
                                    <p:set>
                                      <p:cBhvr>
                                        <p:cTn id="1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3" presetID="10" presetClass="exit" presetSubtype="0" fill="hold" grpId="9" nodeType="withEffect">
                                  <p:stCondLst>
                                    <p:cond delay="8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6" presetID="1" presetClass="entr" presetSubtype="0" fill="hold" grpId="8" nodeType="withEffect">
                                  <p:stCondLst>
                                    <p:cond delay="8480"/>
                                  </p:stCondLst>
                                  <p:childTnLst>
                                    <p:set>
                                      <p:cBhvr>
                                        <p:cTn id="1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8" presetID="10" presetClass="exit" presetSubtype="0" fill="hold" grpId="9" nodeType="withEffect">
                                  <p:stCondLst>
                                    <p:cond delay="8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1" presetID="1" presetClass="entr" presetSubtype="0" fill="hold" grpId="8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3" presetID="10" presetClass="exit" presetSubtype="0" fill="hold" grpId="9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6" presetID="1" presetClass="entr" presetSubtype="0" fill="hold" grpId="8" nodeType="withEffect">
                                  <p:stCondLst>
                                    <p:cond delay="8520"/>
                                  </p:stCondLst>
                                  <p:childTnLst>
                                    <p:set>
                                      <p:cBhvr>
                                        <p:cTn id="1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8" presetID="10" presetClass="exit" presetSubtype="0" fill="hold" grpId="9" nodeType="withEffect">
                                  <p:stCondLst>
                                    <p:cond delay="8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1" presetID="1" presetClass="entr" presetSubtype="0" fill="hold" grpId="8" nodeType="withEffect">
                                  <p:stCondLst>
                                    <p:cond delay="8540"/>
                                  </p:stCondLst>
                                  <p:childTnLst>
                                    <p:set>
                                      <p:cBhvr>
                                        <p:cTn id="2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3" presetID="10" presetClass="exit" presetSubtype="0" fill="hold" grpId="9" nodeType="withEffect">
                                  <p:stCondLst>
                                    <p:cond delay="8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6" presetID="1" presetClass="entr" presetSubtype="0" fill="hold" grpId="8" nodeType="withEffect">
                                  <p:stCondLst>
                                    <p:cond delay="8560"/>
                                  </p:stCondLst>
                                  <p:childTnLst>
                                    <p:set>
                                      <p:cBhvr>
                                        <p:cTn id="2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8" presetID="10" presetClass="exit" presetSubtype="0" fill="hold" grpId="9" nodeType="withEffect">
                                  <p:stCondLst>
                                    <p:cond delay="8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1" presetID="1" presetClass="entr" presetSubtype="0" fill="hold" grpId="8" nodeType="withEffect">
                                  <p:stCondLst>
                                    <p:cond delay="8580"/>
                                  </p:stCondLst>
                                  <p:childTnLst>
                                    <p:set>
                                      <p:cBhvr>
                                        <p:cTn id="2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3" presetID="10" presetClass="exit" presetSubtype="0" fill="hold" grpId="9" nodeType="withEffect">
                                  <p:stCondLst>
                                    <p:cond delay="8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" presetID="1" presetClass="entr" presetSubtype="0" fill="hold" grpId="10" nodeType="withEffect">
                                  <p:stCondLst>
                                    <p:cond delay="8940"/>
                                  </p:stCondLst>
                                  <p:childTnLst>
                                    <p:set>
                                      <p:cBhvr>
                                        <p:cTn id="2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8" presetID="10" presetClass="exit" presetSubtype="0" fill="hold" grpId="11" nodeType="withEffect">
                                  <p:stCondLst>
                                    <p:cond delay="8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1" presetID="1" presetClass="entr" presetSubtype="0" fill="hold" grpId="10" nodeType="withEffect">
                                  <p:stCondLst>
                                    <p:cond delay="8960"/>
                                  </p:stCondLst>
                                  <p:childTnLst>
                                    <p:set>
                                      <p:cBhvr>
                                        <p:cTn id="2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3" presetID="10" presetClass="exit" presetSubtype="0" fill="hold" grpId="11" nodeType="withEffect">
                                  <p:stCondLst>
                                    <p:cond delay="8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6" presetID="1" presetClass="entr" presetSubtype="0" fill="hold" grpId="10" nodeType="withEffect">
                                  <p:stCondLst>
                                    <p:cond delay="8980"/>
                                  </p:stCondLst>
                                  <p:childTnLst>
                                    <p:set>
                                      <p:cBhvr>
                                        <p:cTn id="2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8" presetID="10" presetClass="exit" presetSubtype="0" fill="hold" grpId="11" nodeType="withEffect">
                                  <p:stCondLst>
                                    <p:cond delay="8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1" presetID="1" presetClass="entr" presetSubtype="0" fill="hold" grpId="1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3" presetID="10" presetClass="exit" presetSubtype="0" fill="hold" grpId="1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6" presetID="1" presetClass="entr" presetSubtype="0" fill="hold" grpId="10" nodeType="withEffect">
                                  <p:stCondLst>
                                    <p:cond delay="9020"/>
                                  </p:stCondLst>
                                  <p:childTnLst>
                                    <p:set>
                                      <p:cBhvr>
                                        <p:cTn id="2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8" presetID="10" presetClass="exit" presetSubtype="0" fill="hold" grpId="11" nodeType="withEffect">
                                  <p:stCondLst>
                                    <p:cond delay="9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1" presetID="1" presetClass="entr" presetSubtype="0" fill="hold" grpId="10" nodeType="withEffect">
                                  <p:stCondLst>
                                    <p:cond delay="9040"/>
                                  </p:stCondLst>
                                  <p:childTnLst>
                                    <p:set>
                                      <p:cBhvr>
                                        <p:cTn id="2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3" presetID="10" presetClass="exit" presetSubtype="0" fill="hold" grpId="11" nodeType="withEffect">
                                  <p:stCondLst>
                                    <p:cond delay="9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6" presetID="1" presetClass="entr" presetSubtype="0" fill="hold" grpId="10" nodeType="withEffect">
                                  <p:stCondLst>
                                    <p:cond delay="9060"/>
                                  </p:stCondLst>
                                  <p:childTnLst>
                                    <p:set>
                                      <p:cBhvr>
                                        <p:cTn id="2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8" presetID="10" presetClass="exit" presetSubtype="0" fill="hold" grpId="11" nodeType="withEffect">
                                  <p:stCondLst>
                                    <p:cond delay="9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1" presetID="1" presetClass="entr" presetSubtype="0" fill="hold" grpId="10" nodeType="withEffect">
                                  <p:stCondLst>
                                    <p:cond delay="9080"/>
                                  </p:stCondLst>
                                  <p:childTnLst>
                                    <p:set>
                                      <p:cBhvr>
                                        <p:cTn id="2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3" presetID="10" presetClass="exit" presetSubtype="0" fill="hold" grpId="11" nodeType="withEffect">
                                  <p:stCondLst>
                                    <p:cond delay="9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6" presetID="1" presetClass="entr" presetSubtype="0" fill="hold" grpId="12" nodeType="withEffect">
                                  <p:stCondLst>
                                    <p:cond delay="9840"/>
                                  </p:stCondLst>
                                  <p:childTnLst>
                                    <p:set>
                                      <p:cBhvr>
                                        <p:cTn id="2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8" presetID="10" presetClass="exit" presetSubtype="0" repeatCount="4000" fill="hold" grpId="13" nodeType="withEffect">
                                  <p:stCondLst>
                                    <p:cond delay="9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1" presetID="1" presetClass="entr" presetSubtype="0" fill="hold" grpId="12" nodeType="withEffect">
                                  <p:stCondLst>
                                    <p:cond delay="9860"/>
                                  </p:stCondLst>
                                  <p:childTnLst>
                                    <p:set>
                                      <p:cBhvr>
                                        <p:cTn id="2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3" presetID="10" presetClass="exit" presetSubtype="0" repeatCount="4000" fill="hold" grpId="13" nodeType="withEffect">
                                  <p:stCondLst>
                                    <p:cond delay="9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6" presetID="1" presetClass="entr" presetSubtype="0" fill="hold" grpId="12" nodeType="withEffect">
                                  <p:stCondLst>
                                    <p:cond delay="9880"/>
                                  </p:stCondLst>
                                  <p:childTnLst>
                                    <p:set>
                                      <p:cBhvr>
                                        <p:cTn id="2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8" presetID="10" presetClass="exit" presetSubtype="0" repeatCount="4000" fill="hold" grpId="13" nodeType="withEffect">
                                  <p:stCondLst>
                                    <p:cond delay="9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1" presetID="1" presetClass="entr" presetSubtype="0" fill="hold" grpId="12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2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3" presetID="10" presetClass="exit" presetSubtype="0" repeatCount="4000" fill="hold" grpId="13" nodeType="withEffect">
                                  <p:stCondLst>
                                    <p:cond delay="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6" presetID="1" presetClass="entr" presetSubtype="0" fill="hold" grpId="12" nodeType="withEffect">
                                  <p:stCondLst>
                                    <p:cond delay="9920"/>
                                  </p:stCondLst>
                                  <p:childTnLst>
                                    <p:set>
                                      <p:cBhvr>
                                        <p:cTn id="2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8" presetID="10" presetClass="exit" presetSubtype="0" repeatCount="4000" fill="hold" grpId="13" nodeType="withEffect">
                                  <p:stCondLst>
                                    <p:cond delay="9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1" presetID="1" presetClass="entr" presetSubtype="0" fill="hold" grpId="12" nodeType="withEffect">
                                  <p:stCondLst>
                                    <p:cond delay="9940"/>
                                  </p:stCondLst>
                                  <p:childTnLst>
                                    <p:set>
                                      <p:cBhvr>
                                        <p:cTn id="2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3" presetID="10" presetClass="exit" presetSubtype="0" repeatCount="4000" fill="hold" grpId="13" nodeType="withEffect">
                                  <p:stCondLst>
                                    <p:cond delay="9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6" presetID="1" presetClass="entr" presetSubtype="0" fill="hold" grpId="12" nodeType="withEffect">
                                  <p:stCondLst>
                                    <p:cond delay="9960"/>
                                  </p:stCondLst>
                                  <p:childTnLst>
                                    <p:set>
                                      <p:cBhvr>
                                        <p:cTn id="2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8" presetID="10" presetClass="exit" presetSubtype="0" repeatCount="4000" fill="hold" grpId="13" nodeType="withEffect">
                                  <p:stCondLst>
                                    <p:cond delay="9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1" presetID="1" presetClass="entr" presetSubtype="0" fill="hold" grpId="12" nodeType="withEffect">
                                  <p:stCondLst>
                                    <p:cond delay="9980"/>
                                  </p:stCondLst>
                                  <p:childTnLst>
                                    <p:set>
                                      <p:cBhvr>
                                        <p:cTn id="2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3" presetID="10" presetClass="exit" presetSubtype="0" repeatCount="4000" fill="hold" grpId="13" nodeType="withEffect">
                                  <p:stCondLst>
                                    <p:cond delay="9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6" presetID="1" presetClass="entr" presetSubtype="0" fill="hold" grpId="14" nodeType="withEffect">
                                  <p:stCondLst>
                                    <p:cond delay="16860"/>
                                  </p:stCondLst>
                                  <p:childTnLst>
                                    <p:set>
                                      <p:cBhvr>
                                        <p:cTn id="2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8" presetID="10" presetClass="exit" presetSubtype="0" fill="hold" grpId="15" nodeType="withEffect">
                                  <p:stCondLst>
                                    <p:cond delay="16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1" presetID="1" presetClass="entr" presetSubtype="0" fill="hold" grpId="14" nodeType="withEffect">
                                  <p:stCondLst>
                                    <p:cond delay="16880"/>
                                  </p:stCondLst>
                                  <p:childTnLst>
                                    <p:set>
                                      <p:cBhvr>
                                        <p:cTn id="2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3" presetID="10" presetClass="exit" presetSubtype="0" fill="hold" grpId="15" nodeType="withEffect">
                                  <p:stCondLst>
                                    <p:cond delay="16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6" presetID="1" presetClass="entr" presetSubtype="0" fill="hold" grpId="14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2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8" presetID="10" presetClass="exit" presetSubtype="0" fill="hold" grpId="15" nodeType="withEffect">
                                  <p:stCondLst>
                                    <p:cond delay="1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1" presetID="1" presetClass="entr" presetSubtype="0" fill="hold" grpId="14" nodeType="withEffect">
                                  <p:stCondLst>
                                    <p:cond delay="16920"/>
                                  </p:stCondLst>
                                  <p:childTnLst>
                                    <p:set>
                                      <p:cBhvr>
                                        <p:cTn id="2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3" presetID="10" presetClass="exit" presetSubtype="0" fill="hold" grpId="15" nodeType="withEffect">
                                  <p:stCondLst>
                                    <p:cond delay="16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6" presetID="1" presetClass="entr" presetSubtype="0" fill="hold" grpId="14" nodeType="withEffect">
                                  <p:stCondLst>
                                    <p:cond delay="16940"/>
                                  </p:stCondLst>
                                  <p:childTnLst>
                                    <p:set>
                                      <p:cBhvr>
                                        <p:cTn id="2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8" presetID="10" presetClass="exit" presetSubtype="0" fill="hold" grpId="15" nodeType="withEffect">
                                  <p:stCondLst>
                                    <p:cond delay="16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1" presetID="1" presetClass="entr" presetSubtype="0" fill="hold" grpId="14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2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3" presetID="10" presetClass="exit" presetSubtype="0" fill="hold" grpId="15" nodeType="withEffect">
                                  <p:stCondLst>
                                    <p:cond delay="16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6" presetID="1" presetClass="entr" presetSubtype="0" fill="hold" grpId="14" nodeType="withEffect">
                                  <p:stCondLst>
                                    <p:cond delay="16980"/>
                                  </p:stCondLst>
                                  <p:childTnLst>
                                    <p:set>
                                      <p:cBhvr>
                                        <p:cTn id="2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8" presetID="10" presetClass="exit" presetSubtype="0" fill="hold" grpId="15" nodeType="withEffect">
                                  <p:stCondLst>
                                    <p:cond delay="16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1" presetID="1" presetClass="entr" presetSubtype="0" fill="hold" grpId="14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3" presetID="10" presetClass="exit" presetSubtype="0" fill="hold" grpId="15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6" presetID="1" presetClass="entr" presetSubtype="0" fill="hold" grpId="16" nodeType="withEffect">
                                  <p:stCondLst>
                                    <p:cond delay="17360"/>
                                  </p:stCondLst>
                                  <p:childTnLst>
                                    <p:set>
                                      <p:cBhvr>
                                        <p:cTn id="2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8" presetID="10" presetClass="exit" presetSubtype="0" fill="hold" grpId="17" nodeType="withEffect">
                                  <p:stCondLst>
                                    <p:cond delay="17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1" presetID="1" presetClass="entr" presetSubtype="0" fill="hold" grpId="16" nodeType="withEffect">
                                  <p:stCondLst>
                                    <p:cond delay="17380"/>
                                  </p:stCondLst>
                                  <p:childTnLst>
                                    <p:set>
                                      <p:cBhvr>
                                        <p:cTn id="2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3" presetID="10" presetClass="exit" presetSubtype="0" fill="hold" grpId="17" nodeType="withEffect">
                                  <p:stCondLst>
                                    <p:cond delay="17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6" presetID="1" presetClass="entr" presetSubtype="0" fill="hold" grpId="16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2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8" presetID="10" presetClass="exit" presetSubtype="0" fill="hold" grpId="17" nodeType="withEffect">
                                  <p:stCondLst>
                                    <p:cond delay="1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1" presetID="1" presetClass="entr" presetSubtype="0" fill="hold" grpId="16" nodeType="withEffect">
                                  <p:stCondLst>
                                    <p:cond delay="17420"/>
                                  </p:stCondLst>
                                  <p:childTnLst>
                                    <p:set>
                                      <p:cBhvr>
                                        <p:cTn id="2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3" presetID="10" presetClass="exit" presetSubtype="0" fill="hold" grpId="17" nodeType="withEffect">
                                  <p:stCondLst>
                                    <p:cond delay="17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6" presetID="1" presetClass="entr" presetSubtype="0" fill="hold" grpId="16" nodeType="withEffect">
                                  <p:stCondLst>
                                    <p:cond delay="17440"/>
                                  </p:stCondLst>
                                  <p:childTnLst>
                                    <p:set>
                                      <p:cBhvr>
                                        <p:cTn id="2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8" presetID="10" presetClass="exit" presetSubtype="0" fill="hold" grpId="17" nodeType="withEffect">
                                  <p:stCondLst>
                                    <p:cond delay="17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1" presetID="1" presetClass="entr" presetSubtype="0" fill="hold" grpId="16" nodeType="withEffect">
                                  <p:stCondLst>
                                    <p:cond delay="17460"/>
                                  </p:stCondLst>
                                  <p:childTnLst>
                                    <p:set>
                                      <p:cBhvr>
                                        <p:cTn id="2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3" presetID="10" presetClass="exit" presetSubtype="0" fill="hold" grpId="17" nodeType="withEffect">
                                  <p:stCondLst>
                                    <p:cond delay="17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6" presetID="1" presetClass="entr" presetSubtype="0" fill="hold" grpId="16" nodeType="withEffect">
                                  <p:stCondLst>
                                    <p:cond delay="17480"/>
                                  </p:stCondLst>
                                  <p:childTnLst>
                                    <p:set>
                                      <p:cBhvr>
                                        <p:cTn id="2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8" presetID="10" presetClass="exit" presetSubtype="0" fill="hold" grpId="17" nodeType="withEffect">
                                  <p:stCondLst>
                                    <p:cond delay="17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1" presetID="1" presetClass="entr" presetSubtype="0" fill="hold" grpId="16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2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3" presetID="10" presetClass="exit" presetSubtype="0" fill="hold" grpId="17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6" presetID="1" presetClass="entr" presetSubtype="0" fill="hold" grpId="18" nodeType="withEffect">
                                  <p:stCondLst>
                                    <p:cond delay="18260"/>
                                  </p:stCondLst>
                                  <p:childTnLst>
                                    <p:set>
                                      <p:cBhvr>
                                        <p:cTn id="2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8" presetID="10" presetClass="exit" presetSubtype="0" fill="hold" grpId="19" nodeType="withEffect">
                                  <p:stCondLst>
                                    <p:cond delay="18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1" presetID="1" presetClass="entr" presetSubtype="0" fill="hold" grpId="18" nodeType="withEffect">
                                  <p:stCondLst>
                                    <p:cond delay="18280"/>
                                  </p:stCondLst>
                                  <p:childTnLst>
                                    <p:set>
                                      <p:cBhvr>
                                        <p:cTn id="2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3" presetID="10" presetClass="exit" presetSubtype="0" fill="hold" grpId="19" nodeType="withEffect">
                                  <p:stCondLst>
                                    <p:cond delay="18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6" presetID="1" presetClass="entr" presetSubtype="0" fill="hold" grpId="18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2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8" presetID="10" presetClass="exit" presetSubtype="0" fill="hold" grpId="19" nodeType="withEffect">
                                  <p:stCondLst>
                                    <p:cond delay="1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1" presetID="1" presetClass="entr" presetSubtype="0" fill="hold" grpId="18" nodeType="withEffect">
                                  <p:stCondLst>
                                    <p:cond delay="18320"/>
                                  </p:stCondLst>
                                  <p:childTnLst>
                                    <p:set>
                                      <p:cBhvr>
                                        <p:cTn id="2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3" presetID="10" presetClass="exit" presetSubtype="0" fill="hold" grpId="19" nodeType="withEffect">
                                  <p:stCondLst>
                                    <p:cond delay="18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6" presetID="1" presetClass="entr" presetSubtype="0" fill="hold" grpId="18" nodeType="withEffect">
                                  <p:stCondLst>
                                    <p:cond delay="18340"/>
                                  </p:stCondLst>
                                  <p:childTnLst>
                                    <p:set>
                                      <p:cBhvr>
                                        <p:cTn id="2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8" presetID="10" presetClass="exit" presetSubtype="0" fill="hold" grpId="19" nodeType="withEffect">
                                  <p:stCondLst>
                                    <p:cond delay="183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1" presetID="1" presetClass="entr" presetSubtype="0" fill="hold" grpId="18" nodeType="withEffect">
                                  <p:stCondLst>
                                    <p:cond delay="18360"/>
                                  </p:stCondLst>
                                  <p:childTnLst>
                                    <p:set>
                                      <p:cBhvr>
                                        <p:cTn id="2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3" presetID="10" presetClass="exit" presetSubtype="0" fill="hold" grpId="19" nodeType="withEffect">
                                  <p:stCondLst>
                                    <p:cond delay="18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6" presetID="1" presetClass="entr" presetSubtype="0" fill="hold" grpId="18" nodeType="withEffect">
                                  <p:stCondLst>
                                    <p:cond delay="18380"/>
                                  </p:stCondLst>
                                  <p:childTnLst>
                                    <p:set>
                                      <p:cBhvr>
                                        <p:cTn id="2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8" presetID="10" presetClass="exit" presetSubtype="0" fill="hold" grpId="19" nodeType="withEffect">
                                  <p:stCondLst>
                                    <p:cond delay="18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1" presetID="1" presetClass="entr" presetSubtype="0" fill="hold" grpId="18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2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3" presetID="10" presetClass="exit" presetSubtype="0" fill="hold" grpId="19" nodeType="withEffect">
                                  <p:stCondLst>
                                    <p:cond delay="1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6" presetID="1" presetClass="entr" presetSubtype="0" fill="hold" grpId="20" nodeType="withEffect">
                                  <p:stCondLst>
                                    <p:cond delay="18760"/>
                                  </p:stCondLst>
                                  <p:childTnLst>
                                    <p:set>
                                      <p:cBhvr>
                                        <p:cTn id="2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8" presetID="10" presetClass="exit" presetSubtype="0" fill="hold" grpId="21" nodeType="withEffect">
                                  <p:stCondLst>
                                    <p:cond delay="18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1" presetID="1" presetClass="entr" presetSubtype="0" fill="hold" grpId="20" nodeType="withEffect">
                                  <p:stCondLst>
                                    <p:cond delay="18780"/>
                                  </p:stCondLst>
                                  <p:childTnLst>
                                    <p:set>
                                      <p:cBhvr>
                                        <p:cTn id="2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3" presetID="10" presetClass="exit" presetSubtype="0" fill="hold" grpId="21" nodeType="withEffect">
                                  <p:stCondLst>
                                    <p:cond delay="18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6" presetID="1" presetClass="entr" presetSubtype="0" fill="hold" grpId="20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2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8" presetID="10" presetClass="exit" presetSubtype="0" fill="hold" grpId="21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1" presetID="1" presetClass="entr" presetSubtype="0" fill="hold" grpId="20" nodeType="withEffect">
                                  <p:stCondLst>
                                    <p:cond delay="18820"/>
                                  </p:stCondLst>
                                  <p:childTnLst>
                                    <p:set>
                                      <p:cBhvr>
                                        <p:cTn id="2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3" presetID="10" presetClass="exit" presetSubtype="0" fill="hold" grpId="21" nodeType="withEffect">
                                  <p:stCondLst>
                                    <p:cond delay="188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6" presetID="1" presetClass="entr" presetSubtype="0" fill="hold" grpId="20" nodeType="withEffect">
                                  <p:stCondLst>
                                    <p:cond delay="18840"/>
                                  </p:stCondLst>
                                  <p:childTnLst>
                                    <p:set>
                                      <p:cBhvr>
                                        <p:cTn id="2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8" presetID="10" presetClass="exit" presetSubtype="0" fill="hold" grpId="21" nodeType="withEffect">
                                  <p:stCondLst>
                                    <p:cond delay="18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1" presetID="1" presetClass="entr" presetSubtype="0" fill="hold" grpId="20" nodeType="withEffect">
                                  <p:stCondLst>
                                    <p:cond delay="18860"/>
                                  </p:stCondLst>
                                  <p:childTnLst>
                                    <p:set>
                                      <p:cBhvr>
                                        <p:cTn id="2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3" presetID="10" presetClass="exit" presetSubtype="0" fill="hold" grpId="21" nodeType="withEffect">
                                  <p:stCondLst>
                                    <p:cond delay="18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6" presetID="1" presetClass="entr" presetSubtype="0" fill="hold" grpId="20" nodeType="withEffect">
                                  <p:stCondLst>
                                    <p:cond delay="18880"/>
                                  </p:stCondLst>
                                  <p:childTnLst>
                                    <p:set>
                                      <p:cBhvr>
                                        <p:cTn id="2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8" presetID="10" presetClass="exit" presetSubtype="0" fill="hold" grpId="21" nodeType="withEffect">
                                  <p:stCondLst>
                                    <p:cond delay="18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1" presetID="1" presetClass="entr" presetSubtype="0" fill="hold" grpId="20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2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3" presetID="10" presetClass="exit" presetSubtype="0" fill="hold" grpId="21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6" presetID="1" presetClass="entr" presetSubtype="0" fill="hold" grpId="22" nodeType="withEffect">
                                  <p:stCondLst>
                                    <p:cond delay="19660"/>
                                  </p:stCondLst>
                                  <p:childTnLst>
                                    <p:set>
                                      <p:cBhvr>
                                        <p:cTn id="2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8" presetID="10" presetClass="exit" presetSubtype="0" fill="hold" grpId="23" nodeType="withEffect">
                                  <p:stCondLst>
                                    <p:cond delay="19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1" presetID="1" presetClass="entr" presetSubtype="0" fill="hold" grpId="22" nodeType="withEffect">
                                  <p:stCondLst>
                                    <p:cond delay="19680"/>
                                  </p:stCondLst>
                                  <p:childTnLst>
                                    <p:set>
                                      <p:cBhvr>
                                        <p:cTn id="2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3" presetID="10" presetClass="exit" presetSubtype="0" fill="hold" grpId="23" nodeType="withEffect">
                                  <p:stCondLst>
                                    <p:cond delay="19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6" presetID="1" presetClass="entr" presetSubtype="0" fill="hold" grpId="22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2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8" presetID="10" presetClass="exit" presetSubtype="0" fill="hold" grpId="23" nodeType="withEffect">
                                  <p:stCondLst>
                                    <p:cond delay="1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1" presetID="1" presetClass="entr" presetSubtype="0" fill="hold" grpId="22" nodeType="withEffect">
                                  <p:stCondLst>
                                    <p:cond delay="19720"/>
                                  </p:stCondLst>
                                  <p:childTnLst>
                                    <p:set>
                                      <p:cBhvr>
                                        <p:cTn id="2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3" presetID="10" presetClass="exit" presetSubtype="0" fill="hold" grpId="23" nodeType="withEffect">
                                  <p:stCondLst>
                                    <p:cond delay="19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6" presetID="1" presetClass="entr" presetSubtype="0" fill="hold" grpId="22" nodeType="withEffect">
                                  <p:stCondLst>
                                    <p:cond delay="19740"/>
                                  </p:stCondLst>
                                  <p:childTnLst>
                                    <p:set>
                                      <p:cBhvr>
                                        <p:cTn id="2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8" presetID="10" presetClass="exit" presetSubtype="0" fill="hold" grpId="23" nodeType="withEffect">
                                  <p:stCondLst>
                                    <p:cond delay="19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1" presetID="1" presetClass="entr" presetSubtype="0" fill="hold" grpId="22" nodeType="withEffect">
                                  <p:stCondLst>
                                    <p:cond delay="19760"/>
                                  </p:stCondLst>
                                  <p:childTnLst>
                                    <p:set>
                                      <p:cBhvr>
                                        <p:cTn id="2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3" presetID="10" presetClass="exit" presetSubtype="0" fill="hold" grpId="23" nodeType="withEffect">
                                  <p:stCondLst>
                                    <p:cond delay="19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6" presetID="1" presetClass="entr" presetSubtype="0" fill="hold" grpId="22" nodeType="withEffect">
                                  <p:stCondLst>
                                    <p:cond delay="19780"/>
                                  </p:stCondLst>
                                  <p:childTnLst>
                                    <p:set>
                                      <p:cBhvr>
                                        <p:cTn id="2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8" presetID="10" presetClass="exit" presetSubtype="0" fill="hold" grpId="23" nodeType="withEffect">
                                  <p:stCondLst>
                                    <p:cond delay="19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1" presetID="1" presetClass="entr" presetSubtype="0" fill="hold" grpId="22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2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3" presetID="10" presetClass="exit" presetSubtype="0" fill="hold" grpId="23" nodeType="withEffect">
                                  <p:stCondLst>
                                    <p:cond delay="19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6" presetID="1" presetClass="entr" presetSubtype="0" fill="hold" grpId="24" nodeType="withEffect">
                                  <p:stCondLst>
                                    <p:cond delay="20160"/>
                                  </p:stCondLst>
                                  <p:childTnLst>
                                    <p:set>
                                      <p:cBhvr>
                                        <p:cTn id="2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8" presetID="10" presetClass="exit" presetSubtype="0" fill="hold" grpId="25" nodeType="withEffect">
                                  <p:stCondLst>
                                    <p:cond delay="20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1" presetID="1" presetClass="entr" presetSubtype="0" fill="hold" grpId="24" nodeType="withEffect">
                                  <p:stCondLst>
                                    <p:cond delay="20180"/>
                                  </p:stCondLst>
                                  <p:childTnLst>
                                    <p:set>
                                      <p:cBhvr>
                                        <p:cTn id="2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3" presetID="10" presetClass="exit" presetSubtype="0" fill="hold" grpId="25" nodeType="withEffect">
                                  <p:stCondLst>
                                    <p:cond delay="20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6" presetID="1" presetClass="entr" presetSubtype="0" fill="hold" grpId="24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2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8" presetID="10" presetClass="exit" presetSubtype="0" fill="hold" grpId="25" nodeType="withEffect">
                                  <p:stCondLst>
                                    <p:cond delay="2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1" presetID="1" presetClass="entr" presetSubtype="0" fill="hold" grpId="24" nodeType="withEffect">
                                  <p:stCondLst>
                                    <p:cond delay="20220"/>
                                  </p:stCondLst>
                                  <p:childTnLst>
                                    <p:set>
                                      <p:cBhvr>
                                        <p:cTn id="2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3" presetID="10" presetClass="exit" presetSubtype="0" fill="hold" grpId="25" nodeType="withEffect">
                                  <p:stCondLst>
                                    <p:cond delay="20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6" presetID="1" presetClass="entr" presetSubtype="0" fill="hold" grpId="24" nodeType="withEffect">
                                  <p:stCondLst>
                                    <p:cond delay="20240"/>
                                  </p:stCondLst>
                                  <p:childTnLst>
                                    <p:set>
                                      <p:cBhvr>
                                        <p:cTn id="2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8" presetID="10" presetClass="exit" presetSubtype="0" fill="hold" grpId="25" nodeType="withEffect">
                                  <p:stCondLst>
                                    <p:cond delay="20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1" presetID="1" presetClass="entr" presetSubtype="0" fill="hold" grpId="24" nodeType="withEffect">
                                  <p:stCondLst>
                                    <p:cond delay="20260"/>
                                  </p:stCondLst>
                                  <p:childTnLst>
                                    <p:set>
                                      <p:cBhvr>
                                        <p:cTn id="2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3" presetID="10" presetClass="exit" presetSubtype="0" fill="hold" grpId="25" nodeType="withEffect">
                                  <p:stCondLst>
                                    <p:cond delay="20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6" presetID="1" presetClass="entr" presetSubtype="0" fill="hold" grpId="24" nodeType="withEffect">
                                  <p:stCondLst>
                                    <p:cond delay="20280"/>
                                  </p:stCondLst>
                                  <p:childTnLst>
                                    <p:set>
                                      <p:cBhvr>
                                        <p:cTn id="2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8" presetID="10" presetClass="exit" presetSubtype="0" fill="hold" grpId="25" nodeType="withEffect">
                                  <p:stCondLst>
                                    <p:cond delay="20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1" presetID="1" presetClass="entr" presetSubtype="0" fill="hold" grpId="24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2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3" presetID="10" presetClass="exit" presetSubtype="0" fill="hold" grpId="25" nodeType="withEffect">
                                  <p:stCondLst>
                                    <p:cond delay="20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6" presetID="1" presetClass="entr" presetSubtype="0" fill="hold" grpId="26" nodeType="withEffect">
                                  <p:stCondLst>
                                    <p:cond delay="21060"/>
                                  </p:stCondLst>
                                  <p:childTnLst>
                                    <p:set>
                                      <p:cBhvr>
                                        <p:cTn id="2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8" presetID="10" presetClass="exit" presetSubtype="0" repeatCount="4000" fill="hold" grpId="27" nodeType="withEffect">
                                  <p:stCondLst>
                                    <p:cond delay="21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9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1" presetID="1" presetClass="entr" presetSubtype="0" fill="hold" grpId="26" nodeType="withEffect">
                                  <p:stCondLst>
                                    <p:cond delay="21080"/>
                                  </p:stCondLst>
                                  <p:childTnLst>
                                    <p:set>
                                      <p:cBhvr>
                                        <p:cTn id="2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3" presetID="10" presetClass="exit" presetSubtype="0" repeatCount="4000" fill="hold" grpId="27" nodeType="withEffect">
                                  <p:stCondLst>
                                    <p:cond delay="21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4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6" presetID="1" presetClass="entr" presetSubtype="0" fill="hold" grpId="26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2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8" presetID="10" presetClass="exit" presetSubtype="0" repeatCount="4000" fill="hold" grpId="27" nodeType="withEffect">
                                  <p:stCondLst>
                                    <p:cond delay="2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1" presetID="1" presetClass="entr" presetSubtype="0" fill="hold" grpId="26" nodeType="withEffect">
                                  <p:stCondLst>
                                    <p:cond delay="21120"/>
                                  </p:stCondLst>
                                  <p:childTnLst>
                                    <p:set>
                                      <p:cBhvr>
                                        <p:cTn id="2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3" presetID="10" presetClass="exit" presetSubtype="0" repeatCount="4000" fill="hold" grpId="27" nodeType="withEffect">
                                  <p:stCondLst>
                                    <p:cond delay="21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4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6" presetID="1" presetClass="entr" presetSubtype="0" fill="hold" grpId="26" nodeType="withEffect">
                                  <p:stCondLst>
                                    <p:cond delay="21140"/>
                                  </p:stCondLst>
                                  <p:childTnLst>
                                    <p:set>
                                      <p:cBhvr>
                                        <p:cTn id="2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8" presetID="10" presetClass="exit" presetSubtype="0" repeatCount="4000" fill="hold" grpId="27" nodeType="withEffect">
                                  <p:stCondLst>
                                    <p:cond delay="21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1" presetID="1" presetClass="entr" presetSubtype="0" fill="hold" grpId="26" nodeType="withEffect">
                                  <p:stCondLst>
                                    <p:cond delay="21160"/>
                                  </p:stCondLst>
                                  <p:childTnLst>
                                    <p:set>
                                      <p:cBhvr>
                                        <p:cTn id="2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3" presetID="10" presetClass="exit" presetSubtype="0" repeatCount="4000" fill="hold" grpId="27" nodeType="withEffect">
                                  <p:stCondLst>
                                    <p:cond delay="21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6" presetID="1" presetClass="entr" presetSubtype="0" fill="hold" grpId="26" nodeType="withEffect">
                                  <p:stCondLst>
                                    <p:cond delay="21180"/>
                                  </p:stCondLst>
                                  <p:childTnLst>
                                    <p:set>
                                      <p:cBhvr>
                                        <p:cTn id="2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8" presetID="10" presetClass="exit" presetSubtype="0" repeatCount="4000" fill="hold" grpId="27" nodeType="withEffect">
                                  <p:stCondLst>
                                    <p:cond delay="21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9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1" presetID="1" presetClass="entr" presetSubtype="0" fill="hold" grpId="26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2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3" presetID="10" presetClass="exit" presetSubtype="0" repeatCount="4000" fill="hold" grpId="27" nodeType="withEffect">
                                  <p:stCondLst>
                                    <p:cond delay="2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6" fill="hold">
                            <p:stCondLst>
                              <p:cond delay="215210"/>
                            </p:stCondLst>
                            <p:childTnLst>
                              <p:par>
                                <p:cTn id="2377" presetID="1" presetClass="entr" presetSubtype="0" fill="hold" grpId="0" nodeType="after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9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1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3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5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7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9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1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3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5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7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9" presetID="1" presetClass="entr" presetSubtype="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2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1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2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4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5" dur="22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6" dur="1" fill="hold">
                                          <p:stCondLst>
                                            <p:cond delay="21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7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8" dur="24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9" dur="1" fill="hold">
                                          <p:stCondLst>
                                            <p:cond delay="23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0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1" dur="26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2" dur="1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3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4" dur="28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5" dur="1" fill="hold">
                                          <p:stCondLst>
                                            <p:cond delay="27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6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7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9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0" dur="32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1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2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3" dur="34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4" dur="1" fill="hold">
                                          <p:stCondLst>
                                            <p:cond delay="33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5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6" dur="36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7" dur="1" fill="hold">
                                          <p:stCondLst>
                                            <p:cond delay="35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8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9" dur="38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0" dur="1" fill="hold">
                                          <p:stCondLst>
                                            <p:cond delay="37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1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2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4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6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8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0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2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4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6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8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0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2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4" presetID="1" presetClass="exit" presetSubtype="0" fill="hold" grpId="2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6" presetID="1" presetClass="exit" presetSubtype="0" fill="hold" grpId="1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8" presetID="1" presetClass="entr" presetSubtype="0" fill="hold" grpId="0" nodeType="withEffect">
                                  <p:stCondLst>
                                    <p:cond delay="22400"/>
                                  </p:stCondLst>
                                  <p:childTnLst>
                                    <p:set>
                                      <p:cBhvr>
                                        <p:cTn id="2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0" presetID="1" presetClass="exit" presetSubtype="0" fill="hold" grpId="1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2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2" presetID="1" presetClass="entr" presetSubtype="0" fill="hold" grpId="0" nodeType="withEffect">
                                  <p:stCondLst>
                                    <p:cond delay="22800"/>
                                  </p:stCondLst>
                                  <p:childTnLst>
                                    <p:set>
                                      <p:cBhvr>
                                        <p:cTn id="2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4" presetID="1" presetClass="exit" presetSubtype="0" fill="hold" grpId="1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2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6" presetID="1" presetClass="entr" presetSubtype="0" fill="hold" grpId="4" nodeType="withEffect">
                                  <p:stCondLst>
                                    <p:cond delay="23150"/>
                                  </p:stCondLst>
                                  <p:childTnLst>
                                    <p:set>
                                      <p:cBhvr>
                                        <p:cTn id="2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8" presetID="1" presetClass="exit" presetSubtype="0" fill="hold" grpId="5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2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0" presetID="1" presetClass="entr" presetSubtype="0" fill="hold" grpId="4" nodeType="withEffect">
                                  <p:stCondLst>
                                    <p:cond delay="23200"/>
                                  </p:stCondLst>
                                  <p:childTnLst>
                                    <p:set>
                                      <p:cBhvr>
                                        <p:cTn id="2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2" presetID="1" presetClass="exit" presetSubtype="0" fill="hold" grpId="5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2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4" presetID="1" presetClass="entr" presetSubtype="0" fill="hold" grpId="6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2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6" presetID="1" presetClass="exit" presetSubtype="0" fill="hold" grpId="7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2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8" presetID="1" presetClass="entr" presetSubtype="0" fill="hold" grpId="6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2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0" presetID="1" presetClass="exit" presetSubtype="0" fill="hold" grpId="7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2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2" presetID="1" presetClass="entr" presetSubtype="0" fill="hold" grpId="8" nodeType="withEffect">
                                  <p:stCondLst>
                                    <p:cond delay="23350"/>
                                  </p:stCondLst>
                                  <p:childTnLst>
                                    <p:set>
                                      <p:cBhvr>
                                        <p:cTn id="2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4" presetID="1" presetClass="exit" presetSubtype="0" fill="hold" grpId="9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2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6" presetID="1" presetClass="entr" presetSubtype="0" fill="hold" grpId="8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2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8" presetID="1" presetClass="exit" presetSubtype="0" fill="hold" grpId="9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2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0" presetID="1" presetClass="entr" presetSubtype="0" fill="hold" grpId="10" nodeType="withEffect">
                                  <p:stCondLst>
                                    <p:cond delay="23450"/>
                                  </p:stCondLst>
                                  <p:childTnLst>
                                    <p:set>
                                      <p:cBhvr>
                                        <p:cTn id="2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2" presetID="1" presetClass="exit" presetSubtype="0" fill="hold" grpId="11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2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4" presetID="1" presetClass="entr" presetSubtype="0" fill="hold" grpId="10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2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6" presetID="1" presetClass="exit" presetSubtype="0" fill="hold" grpId="11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2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8" presetID="1" presetClass="entr" presetSubtype="0" fill="hold" grpId="12" nodeType="withEffect">
                                  <p:stCondLst>
                                    <p:cond delay="23550"/>
                                  </p:stCondLst>
                                  <p:childTnLst>
                                    <p:set>
                                      <p:cBhvr>
                                        <p:cTn id="2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0" presetID="1" presetClass="exit" presetSubtype="0" fill="hold" grpId="13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2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2" presetID="1" presetClass="entr" presetSubtype="0" fill="hold" grpId="12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2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4" presetID="1" presetClass="exit" presetSubtype="0" fill="hold" grpId="13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2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6" presetID="1" presetClass="entr" presetSubtype="0" fill="hold" grpId="14" nodeType="withEffect">
                                  <p:stCondLst>
                                    <p:cond delay="23650"/>
                                  </p:stCondLst>
                                  <p:childTnLst>
                                    <p:set>
                                      <p:cBhvr>
                                        <p:cTn id="2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8" presetID="1" presetClass="exit" presetSubtype="0" fill="hold" grpId="15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2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0" presetID="1" presetClass="entr" presetSubtype="0" fill="hold" grpId="14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2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2" presetID="1" presetClass="exit" presetSubtype="0" fill="hold" grpId="15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2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4" presetID="1" presetClass="entr" presetSubtype="0" fill="hold" grpId="2" nodeType="withEffect">
                                  <p:stCondLst>
                                    <p:cond delay="23750"/>
                                  </p:stCondLst>
                                  <p:childTnLst>
                                    <p:set>
                                      <p:cBhvr>
                                        <p:cTn id="2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6" presetID="1" presetClass="exit" presetSubtype="0" fill="hold" grpId="3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8" presetID="1" presetClass="entr" presetSubtype="0" fill="hold" grpId="2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0" presetID="1" presetClass="exit" presetSubtype="0" fill="hold" grpId="3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2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2" presetID="1" presetClass="entr" presetSubtype="0" fill="hold" grpId="16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2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4" presetID="1" presetClass="exit" presetSubtype="0" fill="hold" grpId="17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2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6" presetID="1" presetClass="entr" presetSubtype="0" fill="hold" grpId="16" nodeType="withEffect">
                                  <p:stCondLst>
                                    <p:cond delay="24450"/>
                                  </p:stCondLst>
                                  <p:childTnLst>
                                    <p:set>
                                      <p:cBhvr>
                                        <p:cTn id="2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8" presetID="1" presetClass="exit" presetSubtype="0" fill="hold" grpId="17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2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0" presetID="1" presetClass="entr" presetSubtype="0" fill="hold" grpId="18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2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2" presetID="1" presetClass="exit" presetSubtype="0" fill="hold" grpId="19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2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4" presetID="1" presetClass="entr" presetSubtype="0" fill="hold" grpId="18" nodeType="withEffect">
                                  <p:stCondLst>
                                    <p:cond delay="24550"/>
                                  </p:stCondLst>
                                  <p:childTnLst>
                                    <p:set>
                                      <p:cBhvr>
                                        <p:cTn id="2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6" presetID="1" presetClass="exit" presetSubtype="0" fill="hold" grpId="19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2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8" presetID="1" presetClass="entr" presetSubtype="0" fill="hold" grpId="20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2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0" presetID="1" presetClass="exit" presetSubtype="0" fill="hold" grpId="21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2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2" presetID="1" presetClass="entr" presetSubtype="0" fill="hold" grpId="20" nodeType="withEffect">
                                  <p:stCondLst>
                                    <p:cond delay="24650"/>
                                  </p:stCondLst>
                                  <p:childTnLst>
                                    <p:set>
                                      <p:cBhvr>
                                        <p:cTn id="2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4" presetID="1" presetClass="exit" presetSubtype="0" fill="hold" grpId="21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2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6" presetID="1" presetClass="entr" presetSubtype="0" fill="hold" grpId="22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2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8" presetID="1" presetClass="exit" presetSubtype="0" fill="hold" grpId="23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2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0" presetID="1" presetClass="entr" presetSubtype="0" fill="hold" grpId="22" nodeType="with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2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2" presetID="1" presetClass="exit" presetSubtype="0" fill="hold" grpId="23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2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4" presetID="1" presetClass="entr" presetSubtype="0" fill="hold" grpId="24" nodeType="withEffect">
                                  <p:stCondLst>
                                    <p:cond delay="24800"/>
                                  </p:stCondLst>
                                  <p:childTnLst>
                                    <p:set>
                                      <p:cBhvr>
                                        <p:cTn id="2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6" presetID="1" presetClass="exit" presetSubtype="0" fill="hold" grpId="25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2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8" presetID="1" presetClass="entr" presetSubtype="0" fill="hold" grpId="24" nodeType="withEffect">
                                  <p:stCondLst>
                                    <p:cond delay="24850"/>
                                  </p:stCondLst>
                                  <p:childTnLst>
                                    <p:set>
                                      <p:cBhvr>
                                        <p:cTn id="2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0" presetID="1" presetClass="exit" presetSubtype="0" fill="hold" grpId="25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2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2" presetID="1" presetClass="entr" presetSubtype="0" fill="hold" grpId="0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2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4" presetID="1" presetClass="exit" presetSubtype="0" fill="hold" grpId="1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2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6" fill="hold">
                            <p:stCondLst>
                              <p:cond delay="240510"/>
                            </p:stCondLst>
                            <p:childTnLst>
                              <p:par>
                                <p:cTn id="25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9" presetID="10" presetClass="exit" presetSubtype="0" repeatCount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0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2" presetID="1" presetClass="entr" presetSubtype="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4" presetID="10" presetClass="exit" presetSubtype="0" repeatCount="9000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5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7" presetID="1" presetClass="entr" presetSubtype="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9" presetID="10" presetClass="exit" presetSubtype="0" repeatCount="9000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0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2" presetID="1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4" presetID="10" presetClass="exit" presetSubtype="0" repeatCount="9000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5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7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9" presetID="10" presetClass="exit" presetSubtype="0" repeatCount="9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0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2" presetID="1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4" presetID="10" presetClass="exit" presetSubtype="0" repeatCount="9000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5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7" presetID="1" presetClass="entr" presetSubtype="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2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9" presetID="10" presetClass="exit" presetSubtype="0" repeatCount="9000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0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2" presetID="1" presetClass="entr" presetSubtype="0" fill="hold" grpId="0" nodeType="withEffect">
                                  <p:stCondLst>
                                    <p:cond delay="5620"/>
                                  </p:stCondLst>
                                  <p:childTnLst>
                                    <p:set>
                                      <p:cBhvr>
                                        <p:cTn id="2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4" presetID="10" presetClass="exit" presetSubtype="0" fill="hold" grpId="1" nodeType="withEffect">
                                  <p:stCondLst>
                                    <p:cond delay="5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7" presetID="1" presetClass="entr" presetSubtype="0" fill="hold" grpId="0" nodeType="withEffect">
                                  <p:stCondLst>
                                    <p:cond delay="5640"/>
                                  </p:stCondLst>
                                  <p:childTnLst>
                                    <p:set>
                                      <p:cBhvr>
                                        <p:cTn id="2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9" presetID="10" presetClass="exit" presetSubtype="0" fill="hold" grpId="1" nodeType="withEffect">
                                  <p:stCondLst>
                                    <p:cond delay="5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2" presetID="1" presetClass="entr" presetSubtype="0" fill="hold" grpId="0" nodeType="withEffect">
                                  <p:stCondLst>
                                    <p:cond delay="5660"/>
                                  </p:stCondLst>
                                  <p:childTnLst>
                                    <p:set>
                                      <p:cBhvr>
                                        <p:cTn id="2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4" presetID="10" presetClass="exit" presetSubtype="0" fill="hold" grpId="1" nodeType="withEffect">
                                  <p:stCondLst>
                                    <p:cond delay="5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7" presetID="1" presetClass="entr" presetSubtype="0" fill="hold" grpId="0" nodeType="withEffect">
                                  <p:stCondLst>
                                    <p:cond delay="5680"/>
                                  </p:stCondLst>
                                  <p:childTnLst>
                                    <p:set>
                                      <p:cBhvr>
                                        <p:cTn id="2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9" presetID="10" presetClass="exit" presetSubtype="0" fill="hold" grpId="1" nodeType="withEffect">
                                  <p:stCondLst>
                                    <p:cond delay="5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2" presetID="1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4" presetID="10" presetClass="exit" presetSubtype="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7" presetID="1" presetClass="entr" presetSubtype="0" fill="hold" grpId="0" nodeType="withEffect">
                                  <p:stCondLst>
                                    <p:cond delay="5720"/>
                                  </p:stCondLst>
                                  <p:childTnLst>
                                    <p:set>
                                      <p:cBhvr>
                                        <p:cTn id="2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9" presetID="10" presetClass="exit" presetSubtype="0" fill="hold" grpId="1" nodeType="withEffect">
                                  <p:stCondLst>
                                    <p:cond delay="5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2" presetID="1" presetClass="entr" presetSubtype="0" fill="hold" grpId="0" nodeType="withEffect">
                                  <p:stCondLst>
                                    <p:cond delay="5740"/>
                                  </p:stCondLst>
                                  <p:childTnLst>
                                    <p:set>
                                      <p:cBhvr>
                                        <p:cTn id="2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4" presetID="10" presetClass="exit" presetSubtype="0" fill="hold" grpId="1" nodeType="withEffect">
                                  <p:stCondLst>
                                    <p:cond delay="5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7" presetID="1" presetClass="entr" presetSubtype="0" fill="hold" grpId="0" nodeType="withEffect">
                                  <p:stCondLst>
                                    <p:cond delay="5760"/>
                                  </p:stCondLst>
                                  <p:childTnLst>
                                    <p:set>
                                      <p:cBhvr>
                                        <p:cTn id="2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9" presetID="10" presetClass="exit" presetSubtype="0" fill="hold" grpId="1" nodeType="withEffect">
                                  <p:stCondLst>
                                    <p:cond delay="5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2" presetID="1" presetClass="entr" presetSubtype="0" fill="hold" grpId="2" nodeType="withEffect">
                                  <p:stCondLst>
                                    <p:cond delay="6120"/>
                                  </p:stCondLst>
                                  <p:childTnLst>
                                    <p:set>
                                      <p:cBhvr>
                                        <p:cTn id="2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4" presetID="10" presetClass="exit" presetSubtype="0" fill="hold" grpId="3" nodeType="withEffect">
                                  <p:stCondLst>
                                    <p:cond delay="6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7" presetID="1" presetClass="entr" presetSubtype="0" fill="hold" grpId="2" nodeType="withEffect">
                                  <p:stCondLst>
                                    <p:cond delay="6140"/>
                                  </p:stCondLst>
                                  <p:childTnLst>
                                    <p:set>
                                      <p:cBhvr>
                                        <p:cTn id="2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9" presetID="10" presetClass="exit" presetSubtype="0" fill="hold" grpId="3" nodeType="withEffect">
                                  <p:stCondLst>
                                    <p:cond delay="6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2" presetID="1" presetClass="entr" presetSubtype="0" fill="hold" grpId="2" nodeType="withEffect">
                                  <p:stCondLst>
                                    <p:cond delay="6160"/>
                                  </p:stCondLst>
                                  <p:childTnLst>
                                    <p:set>
                                      <p:cBhvr>
                                        <p:cTn id="2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4" presetID="10" presetClass="exit" presetSubtype="0" fill="hold" grpId="3" nodeType="withEffect">
                                  <p:stCondLst>
                                    <p:cond delay="6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7" presetID="1" presetClass="entr" presetSubtype="0" fill="hold" grpId="2" nodeType="withEffect">
                                  <p:stCondLst>
                                    <p:cond delay="6180"/>
                                  </p:stCondLst>
                                  <p:childTnLst>
                                    <p:set>
                                      <p:cBhvr>
                                        <p:cTn id="2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9" presetID="10" presetClass="exit" presetSubtype="0" fill="hold" grpId="3" nodeType="withEffect">
                                  <p:stCondLst>
                                    <p:cond delay="6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2" presetID="1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4" presetID="10" presetClass="exit" presetSubtype="0" fill="hold" grpId="3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7" presetID="1" presetClass="entr" presetSubtype="0" fill="hold" grpId="2" nodeType="withEffect">
                                  <p:stCondLst>
                                    <p:cond delay="6220"/>
                                  </p:stCondLst>
                                  <p:childTnLst>
                                    <p:set>
                                      <p:cBhvr>
                                        <p:cTn id="2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9" presetID="10" presetClass="exit" presetSubtype="0" fill="hold" grpId="3" nodeType="withEffect">
                                  <p:stCondLst>
                                    <p:cond delay="6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2" presetID="1" presetClass="entr" presetSubtype="0" fill="hold" grpId="2" nodeType="withEffect">
                                  <p:stCondLst>
                                    <p:cond delay="6240"/>
                                  </p:stCondLst>
                                  <p:childTnLst>
                                    <p:set>
                                      <p:cBhvr>
                                        <p:cTn id="2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4" presetID="10" presetClass="exit" presetSubtype="0" fill="hold" grpId="3" nodeType="withEffect">
                                  <p:stCondLst>
                                    <p:cond delay="6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7" presetID="1" presetClass="entr" presetSubtype="0" fill="hold" grpId="2" nodeType="withEffect">
                                  <p:stCondLst>
                                    <p:cond delay="6260"/>
                                  </p:stCondLst>
                                  <p:childTnLst>
                                    <p:set>
                                      <p:cBhvr>
                                        <p:cTn id="2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9" presetID="10" presetClass="exit" presetSubtype="0" fill="hold" grpId="3" nodeType="withEffect">
                                  <p:stCondLst>
                                    <p:cond delay="6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2" presetID="1" presetClass="entr" presetSubtype="0" fill="hold" grpId="4" nodeType="withEffect">
                                  <p:stCondLst>
                                    <p:cond delay="7020"/>
                                  </p:stCondLst>
                                  <p:childTnLst>
                                    <p:set>
                                      <p:cBhvr>
                                        <p:cTn id="2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4" presetID="10" presetClass="exit" presetSubtype="0" fill="hold" grpId="5" nodeType="withEffect">
                                  <p:stCondLst>
                                    <p:cond delay="7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7" presetID="1" presetClass="entr" presetSubtype="0" fill="hold" grpId="4" nodeType="withEffect">
                                  <p:stCondLst>
                                    <p:cond delay="7040"/>
                                  </p:stCondLst>
                                  <p:childTnLst>
                                    <p:set>
                                      <p:cBhvr>
                                        <p:cTn id="2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9" presetID="10" presetClass="exit" presetSubtype="0" fill="hold" grpId="5" nodeType="withEffect">
                                  <p:stCondLst>
                                    <p:cond delay="7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2" presetID="1" presetClass="entr" presetSubtype="0" fill="hold" grpId="4" nodeType="withEffect">
                                  <p:stCondLst>
                                    <p:cond delay="7060"/>
                                  </p:stCondLst>
                                  <p:childTnLst>
                                    <p:set>
                                      <p:cBhvr>
                                        <p:cTn id="2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4" presetID="10" presetClass="exit" presetSubtype="0" fill="hold" grpId="5" nodeType="withEffect">
                                  <p:stCondLst>
                                    <p:cond delay="7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7" presetID="1" presetClass="entr" presetSubtype="0" fill="hold" grpId="4" nodeType="withEffect">
                                  <p:stCondLst>
                                    <p:cond delay="7080"/>
                                  </p:stCondLst>
                                  <p:childTnLst>
                                    <p:set>
                                      <p:cBhvr>
                                        <p:cTn id="2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9" presetID="10" presetClass="exit" presetSubtype="0" fill="hold" grpId="5" nodeType="withEffect">
                                  <p:stCondLst>
                                    <p:cond delay="7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2" presetID="1" presetClass="entr" presetSubtype="0" fill="hold" grpId="4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2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4" presetID="10" presetClass="exit" presetSubtype="0" fill="hold" grpId="5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7" presetID="1" presetClass="entr" presetSubtype="0" fill="hold" grpId="4" nodeType="withEffect">
                                  <p:stCondLst>
                                    <p:cond delay="7120"/>
                                  </p:stCondLst>
                                  <p:childTnLst>
                                    <p:set>
                                      <p:cBhvr>
                                        <p:cTn id="2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9" presetID="10" presetClass="exit" presetSubtype="0" fill="hold" grpId="5" nodeType="withEffect">
                                  <p:stCondLst>
                                    <p:cond delay="7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2" presetID="1" presetClass="entr" presetSubtype="0" fill="hold" grpId="4" nodeType="withEffect">
                                  <p:stCondLst>
                                    <p:cond delay="7140"/>
                                  </p:stCondLst>
                                  <p:childTnLst>
                                    <p:set>
                                      <p:cBhvr>
                                        <p:cTn id="2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4" presetID="10" presetClass="exit" presetSubtype="0" fill="hold" grpId="5" nodeType="withEffect">
                                  <p:stCondLst>
                                    <p:cond delay="7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7" presetID="1" presetClass="entr" presetSubtype="0" fill="hold" grpId="4" nodeType="withEffect">
                                  <p:stCondLst>
                                    <p:cond delay="7160"/>
                                  </p:stCondLst>
                                  <p:childTnLst>
                                    <p:set>
                                      <p:cBhvr>
                                        <p:cTn id="2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9" presetID="10" presetClass="exit" presetSubtype="0" fill="hold" grpId="5" nodeType="withEffect">
                                  <p:stCondLst>
                                    <p:cond delay="7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2" presetID="1" presetClass="entr" presetSubtype="0" fill="hold" grpId="6" nodeType="withEffect">
                                  <p:stCondLst>
                                    <p:cond delay="7520"/>
                                  </p:stCondLst>
                                  <p:childTnLst>
                                    <p:set>
                                      <p:cBhvr>
                                        <p:cTn id="2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4" presetID="10" presetClass="exit" presetSubtype="0" fill="hold" grpId="7" nodeType="withEffect">
                                  <p:stCondLst>
                                    <p:cond delay="7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7" presetID="1" presetClass="entr" presetSubtype="0" fill="hold" grpId="6" nodeType="withEffect">
                                  <p:stCondLst>
                                    <p:cond delay="7540"/>
                                  </p:stCondLst>
                                  <p:childTnLst>
                                    <p:set>
                                      <p:cBhvr>
                                        <p:cTn id="2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9" presetID="10" presetClass="exit" presetSubtype="0" fill="hold" grpId="7" nodeType="withEffect">
                                  <p:stCondLst>
                                    <p:cond delay="7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2" presetID="1" presetClass="entr" presetSubtype="0" fill="hold" grpId="6" nodeType="withEffect">
                                  <p:stCondLst>
                                    <p:cond delay="7560"/>
                                  </p:stCondLst>
                                  <p:childTnLst>
                                    <p:set>
                                      <p:cBhvr>
                                        <p:cTn id="2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4" presetID="10" presetClass="exit" presetSubtype="0" fill="hold" grpId="7" nodeType="withEffect">
                                  <p:stCondLst>
                                    <p:cond delay="7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7" presetID="1" presetClass="entr" presetSubtype="0" fill="hold" grpId="6" nodeType="withEffect">
                                  <p:stCondLst>
                                    <p:cond delay="7580"/>
                                  </p:stCondLst>
                                  <p:childTnLst>
                                    <p:set>
                                      <p:cBhvr>
                                        <p:cTn id="2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9" presetID="10" presetClass="exit" presetSubtype="0" fill="hold" grpId="7" nodeType="withEffect">
                                  <p:stCondLst>
                                    <p:cond delay="7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2" presetID="1" presetClass="entr" presetSubtype="0" fill="hold" grpId="6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4" presetID="10" presetClass="exit" presetSubtype="0" fill="hold" grpId="7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7" presetID="1" presetClass="entr" presetSubtype="0" fill="hold" grpId="6" nodeType="withEffect">
                                  <p:stCondLst>
                                    <p:cond delay="7620"/>
                                  </p:stCondLst>
                                  <p:childTnLst>
                                    <p:set>
                                      <p:cBhvr>
                                        <p:cTn id="2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9" presetID="10" presetClass="exit" presetSubtype="0" fill="hold" grpId="7" nodeType="withEffect">
                                  <p:stCondLst>
                                    <p:cond delay="7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2" presetID="1" presetClass="entr" presetSubtype="0" fill="hold" grpId="6" nodeType="withEffect">
                                  <p:stCondLst>
                                    <p:cond delay="7640"/>
                                  </p:stCondLst>
                                  <p:childTnLst>
                                    <p:set>
                                      <p:cBhvr>
                                        <p:cTn id="2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4" presetID="10" presetClass="exit" presetSubtype="0" fill="hold" grpId="7" nodeType="withEffect">
                                  <p:stCondLst>
                                    <p:cond delay="7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7" presetID="1" presetClass="entr" presetSubtype="0" fill="hold" grpId="6" nodeType="withEffect">
                                  <p:stCondLst>
                                    <p:cond delay="7660"/>
                                  </p:stCondLst>
                                  <p:childTnLst>
                                    <p:set>
                                      <p:cBhvr>
                                        <p:cTn id="2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9" presetID="10" presetClass="exit" presetSubtype="0" fill="hold" grpId="7" nodeType="withEffect">
                                  <p:stCondLst>
                                    <p:cond delay="7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2" presetID="1" presetClass="entr" presetSubtype="0" fill="hold" grpId="8" nodeType="withEffect">
                                  <p:stCondLst>
                                    <p:cond delay="8440"/>
                                  </p:stCondLst>
                                  <p:childTnLst>
                                    <p:set>
                                      <p:cBhvr>
                                        <p:cTn id="2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4" presetID="10" presetClass="exit" presetSubtype="0" fill="hold" grpId="9" nodeType="withEffect">
                                  <p:stCondLst>
                                    <p:cond delay="8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7" presetID="1" presetClass="entr" presetSubtype="0" fill="hold" grpId="8" nodeType="withEffect">
                                  <p:stCondLst>
                                    <p:cond delay="8460"/>
                                  </p:stCondLst>
                                  <p:childTnLst>
                                    <p:set>
                                      <p:cBhvr>
                                        <p:cTn id="2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9" presetID="10" presetClass="exit" presetSubtype="0" fill="hold" grpId="9" nodeType="withEffect">
                                  <p:stCondLst>
                                    <p:cond delay="8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2" presetID="1" presetClass="entr" presetSubtype="0" fill="hold" grpId="8" nodeType="withEffect">
                                  <p:stCondLst>
                                    <p:cond delay="8480"/>
                                  </p:stCondLst>
                                  <p:childTnLst>
                                    <p:set>
                                      <p:cBhvr>
                                        <p:cTn id="2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4" presetID="10" presetClass="exit" presetSubtype="0" fill="hold" grpId="9" nodeType="withEffect">
                                  <p:stCondLst>
                                    <p:cond delay="8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7" presetID="1" presetClass="entr" presetSubtype="0" fill="hold" grpId="8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9" presetID="10" presetClass="exit" presetSubtype="0" fill="hold" grpId="9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2" presetID="1" presetClass="entr" presetSubtype="0" fill="hold" grpId="8" nodeType="withEffect">
                                  <p:stCondLst>
                                    <p:cond delay="8520"/>
                                  </p:stCondLst>
                                  <p:childTnLst>
                                    <p:set>
                                      <p:cBhvr>
                                        <p:cTn id="2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4" presetID="10" presetClass="exit" presetSubtype="0" fill="hold" grpId="9" nodeType="withEffect">
                                  <p:stCondLst>
                                    <p:cond delay="8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7" presetID="1" presetClass="entr" presetSubtype="0" fill="hold" grpId="8" nodeType="withEffect">
                                  <p:stCondLst>
                                    <p:cond delay="8540"/>
                                  </p:stCondLst>
                                  <p:childTnLst>
                                    <p:set>
                                      <p:cBhvr>
                                        <p:cTn id="2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9" presetID="10" presetClass="exit" presetSubtype="0" fill="hold" grpId="9" nodeType="withEffect">
                                  <p:stCondLst>
                                    <p:cond delay="8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2" presetID="1" presetClass="entr" presetSubtype="0" fill="hold" grpId="8" nodeType="withEffect">
                                  <p:stCondLst>
                                    <p:cond delay="8560"/>
                                  </p:stCondLst>
                                  <p:childTnLst>
                                    <p:set>
                                      <p:cBhvr>
                                        <p:cTn id="2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4" presetID="10" presetClass="exit" presetSubtype="0" fill="hold" grpId="9" nodeType="withEffect">
                                  <p:stCondLst>
                                    <p:cond delay="8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7" presetID="1" presetClass="entr" presetSubtype="0" fill="hold" grpId="8" nodeType="withEffect">
                                  <p:stCondLst>
                                    <p:cond delay="8580"/>
                                  </p:stCondLst>
                                  <p:childTnLst>
                                    <p:set>
                                      <p:cBhvr>
                                        <p:cTn id="2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9" presetID="10" presetClass="exit" presetSubtype="0" fill="hold" grpId="9" nodeType="withEffect">
                                  <p:stCondLst>
                                    <p:cond delay="8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2" presetID="1" presetClass="entr" presetSubtype="0" fill="hold" grpId="10" nodeType="withEffect">
                                  <p:stCondLst>
                                    <p:cond delay="8940"/>
                                  </p:stCondLst>
                                  <p:childTnLst>
                                    <p:set>
                                      <p:cBhvr>
                                        <p:cTn id="2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4" presetID="10" presetClass="exit" presetSubtype="0" fill="hold" grpId="11" nodeType="withEffect">
                                  <p:stCondLst>
                                    <p:cond delay="8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7" presetID="1" presetClass="entr" presetSubtype="0" fill="hold" grpId="10" nodeType="withEffect">
                                  <p:stCondLst>
                                    <p:cond delay="8960"/>
                                  </p:stCondLst>
                                  <p:childTnLst>
                                    <p:set>
                                      <p:cBhvr>
                                        <p:cTn id="2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9" presetID="10" presetClass="exit" presetSubtype="0" fill="hold" grpId="11" nodeType="withEffect">
                                  <p:stCondLst>
                                    <p:cond delay="8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2" presetID="1" presetClass="entr" presetSubtype="0" fill="hold" grpId="10" nodeType="withEffect">
                                  <p:stCondLst>
                                    <p:cond delay="8980"/>
                                  </p:stCondLst>
                                  <p:childTnLst>
                                    <p:set>
                                      <p:cBhvr>
                                        <p:cTn id="2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4" presetID="10" presetClass="exit" presetSubtype="0" fill="hold" grpId="11" nodeType="withEffect">
                                  <p:stCondLst>
                                    <p:cond delay="8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7" presetID="1" presetClass="entr" presetSubtype="0" fill="hold" grpId="1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9" presetID="10" presetClass="exit" presetSubtype="0" fill="hold" grpId="1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2" presetID="1" presetClass="entr" presetSubtype="0" fill="hold" grpId="10" nodeType="withEffect">
                                  <p:stCondLst>
                                    <p:cond delay="9020"/>
                                  </p:stCondLst>
                                  <p:childTnLst>
                                    <p:set>
                                      <p:cBhvr>
                                        <p:cTn id="2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4" presetID="10" presetClass="exit" presetSubtype="0" fill="hold" grpId="11" nodeType="withEffect">
                                  <p:stCondLst>
                                    <p:cond delay="90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7" presetID="1" presetClass="entr" presetSubtype="0" fill="hold" grpId="10" nodeType="withEffect">
                                  <p:stCondLst>
                                    <p:cond delay="9040"/>
                                  </p:stCondLst>
                                  <p:childTnLst>
                                    <p:set>
                                      <p:cBhvr>
                                        <p:cTn id="2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9" presetID="10" presetClass="exit" presetSubtype="0" fill="hold" grpId="11" nodeType="withEffect">
                                  <p:stCondLst>
                                    <p:cond delay="90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2" presetID="1" presetClass="entr" presetSubtype="0" fill="hold" grpId="10" nodeType="withEffect">
                                  <p:stCondLst>
                                    <p:cond delay="9060"/>
                                  </p:stCondLst>
                                  <p:childTnLst>
                                    <p:set>
                                      <p:cBhvr>
                                        <p:cTn id="2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4" presetID="10" presetClass="exit" presetSubtype="0" fill="hold" grpId="11" nodeType="withEffect">
                                  <p:stCondLst>
                                    <p:cond delay="9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7" presetID="1" presetClass="entr" presetSubtype="0" fill="hold" grpId="10" nodeType="withEffect">
                                  <p:stCondLst>
                                    <p:cond delay="9080"/>
                                  </p:stCondLst>
                                  <p:childTnLst>
                                    <p:set>
                                      <p:cBhvr>
                                        <p:cTn id="2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9" presetID="10" presetClass="exit" presetSubtype="0" fill="hold" grpId="11" nodeType="withEffect">
                                  <p:stCondLst>
                                    <p:cond delay="9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2" presetID="1" presetClass="entr" presetSubtype="0" fill="hold" grpId="12" nodeType="withEffect">
                                  <p:stCondLst>
                                    <p:cond delay="9840"/>
                                  </p:stCondLst>
                                  <p:childTnLst>
                                    <p:set>
                                      <p:cBhvr>
                                        <p:cTn id="2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4" presetID="10" presetClass="exit" presetSubtype="0" repeatCount="4000" fill="hold" grpId="13" nodeType="withEffect">
                                  <p:stCondLst>
                                    <p:cond delay="9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7" presetID="1" presetClass="entr" presetSubtype="0" fill="hold" grpId="12" nodeType="withEffect">
                                  <p:stCondLst>
                                    <p:cond delay="9860"/>
                                  </p:stCondLst>
                                  <p:childTnLst>
                                    <p:set>
                                      <p:cBhvr>
                                        <p:cTn id="2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9" presetID="10" presetClass="exit" presetSubtype="0" repeatCount="4000" fill="hold" grpId="13" nodeType="withEffect">
                                  <p:stCondLst>
                                    <p:cond delay="9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2" presetID="1" presetClass="entr" presetSubtype="0" fill="hold" grpId="12" nodeType="withEffect">
                                  <p:stCondLst>
                                    <p:cond delay="9880"/>
                                  </p:stCondLst>
                                  <p:childTnLst>
                                    <p:set>
                                      <p:cBhvr>
                                        <p:cTn id="2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4" presetID="10" presetClass="exit" presetSubtype="0" repeatCount="4000" fill="hold" grpId="13" nodeType="withEffect">
                                  <p:stCondLst>
                                    <p:cond delay="9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7" presetID="1" presetClass="entr" presetSubtype="0" fill="hold" grpId="12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2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9" presetID="10" presetClass="exit" presetSubtype="0" repeatCount="4000" fill="hold" grpId="13" nodeType="withEffect">
                                  <p:stCondLst>
                                    <p:cond delay="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2" presetID="1" presetClass="entr" presetSubtype="0" fill="hold" grpId="12" nodeType="withEffect">
                                  <p:stCondLst>
                                    <p:cond delay="9920"/>
                                  </p:stCondLst>
                                  <p:childTnLst>
                                    <p:set>
                                      <p:cBhvr>
                                        <p:cTn id="2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4" presetID="10" presetClass="exit" presetSubtype="0" repeatCount="4000" fill="hold" grpId="13" nodeType="withEffect">
                                  <p:stCondLst>
                                    <p:cond delay="9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7" presetID="1" presetClass="entr" presetSubtype="0" fill="hold" grpId="12" nodeType="withEffect">
                                  <p:stCondLst>
                                    <p:cond delay="9940"/>
                                  </p:stCondLst>
                                  <p:childTnLst>
                                    <p:set>
                                      <p:cBhvr>
                                        <p:cTn id="2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9" presetID="10" presetClass="exit" presetSubtype="0" repeatCount="4000" fill="hold" grpId="13" nodeType="withEffect">
                                  <p:stCondLst>
                                    <p:cond delay="9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2" presetID="1" presetClass="entr" presetSubtype="0" fill="hold" grpId="12" nodeType="withEffect">
                                  <p:stCondLst>
                                    <p:cond delay="9960"/>
                                  </p:stCondLst>
                                  <p:childTnLst>
                                    <p:set>
                                      <p:cBhvr>
                                        <p:cTn id="2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4" presetID="10" presetClass="exit" presetSubtype="0" repeatCount="4000" fill="hold" grpId="13" nodeType="withEffect">
                                  <p:stCondLst>
                                    <p:cond delay="9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7" presetID="1" presetClass="entr" presetSubtype="0" fill="hold" grpId="12" nodeType="withEffect">
                                  <p:stCondLst>
                                    <p:cond delay="9980"/>
                                  </p:stCondLst>
                                  <p:childTnLst>
                                    <p:set>
                                      <p:cBhvr>
                                        <p:cTn id="2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9" presetID="10" presetClass="exit" presetSubtype="0" repeatCount="4000" fill="hold" grpId="13" nodeType="withEffect">
                                  <p:stCondLst>
                                    <p:cond delay="9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2" presetID="1" presetClass="entr" presetSubtype="0" fill="hold" grpId="14" nodeType="withEffect">
                                  <p:stCondLst>
                                    <p:cond delay="16860"/>
                                  </p:stCondLst>
                                  <p:childTnLst>
                                    <p:set>
                                      <p:cBhvr>
                                        <p:cTn id="2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4" presetID="10" presetClass="exit" presetSubtype="0" fill="hold" grpId="15" nodeType="withEffect">
                                  <p:stCondLst>
                                    <p:cond delay="16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7" presetID="1" presetClass="entr" presetSubtype="0" fill="hold" grpId="14" nodeType="withEffect">
                                  <p:stCondLst>
                                    <p:cond delay="16880"/>
                                  </p:stCondLst>
                                  <p:childTnLst>
                                    <p:set>
                                      <p:cBhvr>
                                        <p:cTn id="2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9" presetID="10" presetClass="exit" presetSubtype="0" fill="hold" grpId="15" nodeType="withEffect">
                                  <p:stCondLst>
                                    <p:cond delay="16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2" presetID="1" presetClass="entr" presetSubtype="0" fill="hold" grpId="14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2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4" presetID="10" presetClass="exit" presetSubtype="0" fill="hold" grpId="15" nodeType="withEffect">
                                  <p:stCondLst>
                                    <p:cond delay="1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7" presetID="1" presetClass="entr" presetSubtype="0" fill="hold" grpId="14" nodeType="withEffect">
                                  <p:stCondLst>
                                    <p:cond delay="16920"/>
                                  </p:stCondLst>
                                  <p:childTnLst>
                                    <p:set>
                                      <p:cBhvr>
                                        <p:cTn id="2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9" presetID="10" presetClass="exit" presetSubtype="0" fill="hold" grpId="15" nodeType="withEffect">
                                  <p:stCondLst>
                                    <p:cond delay="169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2" presetID="1" presetClass="entr" presetSubtype="0" fill="hold" grpId="14" nodeType="withEffect">
                                  <p:stCondLst>
                                    <p:cond delay="16940"/>
                                  </p:stCondLst>
                                  <p:childTnLst>
                                    <p:set>
                                      <p:cBhvr>
                                        <p:cTn id="2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4" presetID="10" presetClass="exit" presetSubtype="0" fill="hold" grpId="15" nodeType="withEffect">
                                  <p:stCondLst>
                                    <p:cond delay="169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7" presetID="1" presetClass="entr" presetSubtype="0" fill="hold" grpId="14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2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9" presetID="10" presetClass="exit" presetSubtype="0" fill="hold" grpId="15" nodeType="withEffect">
                                  <p:stCondLst>
                                    <p:cond delay="169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2" presetID="1" presetClass="entr" presetSubtype="0" fill="hold" grpId="14" nodeType="withEffect">
                                  <p:stCondLst>
                                    <p:cond delay="16980"/>
                                  </p:stCondLst>
                                  <p:childTnLst>
                                    <p:set>
                                      <p:cBhvr>
                                        <p:cTn id="2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4" presetID="10" presetClass="exit" presetSubtype="0" fill="hold" grpId="15" nodeType="withEffect">
                                  <p:stCondLst>
                                    <p:cond delay="169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7" presetID="1" presetClass="entr" presetSubtype="0" fill="hold" grpId="14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9" presetID="10" presetClass="exit" presetSubtype="0" fill="hold" grpId="15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2" presetID="1" presetClass="entr" presetSubtype="0" fill="hold" grpId="16" nodeType="withEffect">
                                  <p:stCondLst>
                                    <p:cond delay="17360"/>
                                  </p:stCondLst>
                                  <p:childTnLst>
                                    <p:set>
                                      <p:cBhvr>
                                        <p:cTn id="2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4" presetID="10" presetClass="exit" presetSubtype="0" fill="hold" grpId="17" nodeType="withEffect">
                                  <p:stCondLst>
                                    <p:cond delay="17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7" presetID="1" presetClass="entr" presetSubtype="0" fill="hold" grpId="16" nodeType="withEffect">
                                  <p:stCondLst>
                                    <p:cond delay="17380"/>
                                  </p:stCondLst>
                                  <p:childTnLst>
                                    <p:set>
                                      <p:cBhvr>
                                        <p:cTn id="2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9" presetID="10" presetClass="exit" presetSubtype="0" fill="hold" grpId="17" nodeType="withEffect">
                                  <p:stCondLst>
                                    <p:cond delay="17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2" presetID="1" presetClass="entr" presetSubtype="0" fill="hold" grpId="16" nodeType="withEffect">
                                  <p:stCondLst>
                                    <p:cond delay="17400"/>
                                  </p:stCondLst>
                                  <p:childTnLst>
                                    <p:set>
                                      <p:cBhvr>
                                        <p:cTn id="2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4" presetID="10" presetClass="exit" presetSubtype="0" fill="hold" grpId="17" nodeType="withEffect">
                                  <p:stCondLst>
                                    <p:cond delay="1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7" presetID="1" presetClass="entr" presetSubtype="0" fill="hold" grpId="16" nodeType="withEffect">
                                  <p:stCondLst>
                                    <p:cond delay="17420"/>
                                  </p:stCondLst>
                                  <p:childTnLst>
                                    <p:set>
                                      <p:cBhvr>
                                        <p:cTn id="2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9" presetID="10" presetClass="exit" presetSubtype="0" fill="hold" grpId="17" nodeType="withEffect">
                                  <p:stCondLst>
                                    <p:cond delay="17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2" presetID="1" presetClass="entr" presetSubtype="0" fill="hold" grpId="16" nodeType="withEffect">
                                  <p:stCondLst>
                                    <p:cond delay="17440"/>
                                  </p:stCondLst>
                                  <p:childTnLst>
                                    <p:set>
                                      <p:cBhvr>
                                        <p:cTn id="2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4" presetID="10" presetClass="exit" presetSubtype="0" fill="hold" grpId="17" nodeType="withEffect">
                                  <p:stCondLst>
                                    <p:cond delay="17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7" presetID="1" presetClass="entr" presetSubtype="0" fill="hold" grpId="16" nodeType="withEffect">
                                  <p:stCondLst>
                                    <p:cond delay="17460"/>
                                  </p:stCondLst>
                                  <p:childTnLst>
                                    <p:set>
                                      <p:cBhvr>
                                        <p:cTn id="2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9" presetID="10" presetClass="exit" presetSubtype="0" fill="hold" grpId="17" nodeType="withEffect">
                                  <p:stCondLst>
                                    <p:cond delay="17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2" presetID="1" presetClass="entr" presetSubtype="0" fill="hold" grpId="16" nodeType="withEffect">
                                  <p:stCondLst>
                                    <p:cond delay="17480"/>
                                  </p:stCondLst>
                                  <p:childTnLst>
                                    <p:set>
                                      <p:cBhvr>
                                        <p:cTn id="2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4" presetID="10" presetClass="exit" presetSubtype="0" fill="hold" grpId="17" nodeType="withEffect">
                                  <p:stCondLst>
                                    <p:cond delay="17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7" presetID="1" presetClass="entr" presetSubtype="0" fill="hold" grpId="16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2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9" presetID="10" presetClass="exit" presetSubtype="0" fill="hold" grpId="17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2" presetID="1" presetClass="entr" presetSubtype="0" fill="hold" grpId="18" nodeType="withEffect">
                                  <p:stCondLst>
                                    <p:cond delay="18260"/>
                                  </p:stCondLst>
                                  <p:childTnLst>
                                    <p:set>
                                      <p:cBhvr>
                                        <p:cTn id="2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4" presetID="10" presetClass="exit" presetSubtype="0" fill="hold" grpId="19" nodeType="withEffect">
                                  <p:stCondLst>
                                    <p:cond delay="18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7" presetID="1" presetClass="entr" presetSubtype="0" fill="hold" grpId="18" nodeType="withEffect">
                                  <p:stCondLst>
                                    <p:cond delay="18280"/>
                                  </p:stCondLst>
                                  <p:childTnLst>
                                    <p:set>
                                      <p:cBhvr>
                                        <p:cTn id="2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9" presetID="10" presetClass="exit" presetSubtype="0" fill="hold" grpId="19" nodeType="withEffect">
                                  <p:stCondLst>
                                    <p:cond delay="18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2" presetID="1" presetClass="entr" presetSubtype="0" fill="hold" grpId="18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2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4" presetID="10" presetClass="exit" presetSubtype="0" fill="hold" grpId="19" nodeType="withEffect">
                                  <p:stCondLst>
                                    <p:cond delay="1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7" presetID="1" presetClass="entr" presetSubtype="0" fill="hold" grpId="18" nodeType="withEffect">
                                  <p:stCondLst>
                                    <p:cond delay="18320"/>
                                  </p:stCondLst>
                                  <p:childTnLst>
                                    <p:set>
                                      <p:cBhvr>
                                        <p:cTn id="2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9" presetID="10" presetClass="exit" presetSubtype="0" fill="hold" grpId="19" nodeType="withEffect">
                                  <p:stCondLst>
                                    <p:cond delay="18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2" presetID="1" presetClass="entr" presetSubtype="0" fill="hold" grpId="18" nodeType="withEffect">
                                  <p:stCondLst>
                                    <p:cond delay="18340"/>
                                  </p:stCondLst>
                                  <p:childTnLst>
                                    <p:set>
                                      <p:cBhvr>
                                        <p:cTn id="2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4" presetID="10" presetClass="exit" presetSubtype="0" fill="hold" grpId="19" nodeType="withEffect">
                                  <p:stCondLst>
                                    <p:cond delay="183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7" presetID="1" presetClass="entr" presetSubtype="0" fill="hold" grpId="18" nodeType="withEffect">
                                  <p:stCondLst>
                                    <p:cond delay="18360"/>
                                  </p:stCondLst>
                                  <p:childTnLst>
                                    <p:set>
                                      <p:cBhvr>
                                        <p:cTn id="2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9" presetID="10" presetClass="exit" presetSubtype="0" fill="hold" grpId="19" nodeType="withEffect">
                                  <p:stCondLst>
                                    <p:cond delay="18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2" presetID="1" presetClass="entr" presetSubtype="0" fill="hold" grpId="18" nodeType="withEffect">
                                  <p:stCondLst>
                                    <p:cond delay="18380"/>
                                  </p:stCondLst>
                                  <p:childTnLst>
                                    <p:set>
                                      <p:cBhvr>
                                        <p:cTn id="2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4" presetID="10" presetClass="exit" presetSubtype="0" fill="hold" grpId="19" nodeType="withEffect">
                                  <p:stCondLst>
                                    <p:cond delay="18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7" presetID="1" presetClass="entr" presetSubtype="0" fill="hold" grpId="18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2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9" presetID="10" presetClass="exit" presetSubtype="0" fill="hold" grpId="19" nodeType="withEffect">
                                  <p:stCondLst>
                                    <p:cond delay="1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2" presetID="1" presetClass="entr" presetSubtype="0" fill="hold" grpId="20" nodeType="withEffect">
                                  <p:stCondLst>
                                    <p:cond delay="18760"/>
                                  </p:stCondLst>
                                  <p:childTnLst>
                                    <p:set>
                                      <p:cBhvr>
                                        <p:cTn id="3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4" presetID="10" presetClass="exit" presetSubtype="0" fill="hold" grpId="21" nodeType="withEffect">
                                  <p:stCondLst>
                                    <p:cond delay="18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7" presetID="1" presetClass="entr" presetSubtype="0" fill="hold" grpId="20" nodeType="withEffect">
                                  <p:stCondLst>
                                    <p:cond delay="18780"/>
                                  </p:stCondLst>
                                  <p:childTnLst>
                                    <p:set>
                                      <p:cBhvr>
                                        <p:cTn id="3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9" presetID="10" presetClass="exit" presetSubtype="0" fill="hold" grpId="21" nodeType="withEffect">
                                  <p:stCondLst>
                                    <p:cond delay="18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2" presetID="1" presetClass="entr" presetSubtype="0" fill="hold" grpId="20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3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4" presetID="10" presetClass="exit" presetSubtype="0" fill="hold" grpId="21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7" presetID="1" presetClass="entr" presetSubtype="0" fill="hold" grpId="20" nodeType="withEffect">
                                  <p:stCondLst>
                                    <p:cond delay="18820"/>
                                  </p:stCondLst>
                                  <p:childTnLst>
                                    <p:set>
                                      <p:cBhvr>
                                        <p:cTn id="3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9" presetID="10" presetClass="exit" presetSubtype="0" fill="hold" grpId="21" nodeType="withEffect">
                                  <p:stCondLst>
                                    <p:cond delay="188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2" presetID="1" presetClass="entr" presetSubtype="0" fill="hold" grpId="20" nodeType="withEffect">
                                  <p:stCondLst>
                                    <p:cond delay="18840"/>
                                  </p:stCondLst>
                                  <p:childTnLst>
                                    <p:set>
                                      <p:cBhvr>
                                        <p:cTn id="3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4" presetID="10" presetClass="exit" presetSubtype="0" fill="hold" grpId="21" nodeType="withEffect">
                                  <p:stCondLst>
                                    <p:cond delay="188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7" presetID="1" presetClass="entr" presetSubtype="0" fill="hold" grpId="20" nodeType="withEffect">
                                  <p:stCondLst>
                                    <p:cond delay="18860"/>
                                  </p:stCondLst>
                                  <p:childTnLst>
                                    <p:set>
                                      <p:cBhvr>
                                        <p:cTn id="3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9" presetID="10" presetClass="exit" presetSubtype="0" fill="hold" grpId="21" nodeType="withEffect">
                                  <p:stCondLst>
                                    <p:cond delay="188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2" presetID="1" presetClass="entr" presetSubtype="0" fill="hold" grpId="20" nodeType="withEffect">
                                  <p:stCondLst>
                                    <p:cond delay="18880"/>
                                  </p:stCondLst>
                                  <p:childTnLst>
                                    <p:set>
                                      <p:cBhvr>
                                        <p:cTn id="3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4" presetID="10" presetClass="exit" presetSubtype="0" fill="hold" grpId="21" nodeType="withEffect">
                                  <p:stCondLst>
                                    <p:cond delay="188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7" presetID="1" presetClass="entr" presetSubtype="0" fill="hold" grpId="20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3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9" presetID="10" presetClass="exit" presetSubtype="0" fill="hold" grpId="21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2" presetID="1" presetClass="entr" presetSubtype="0" fill="hold" grpId="22" nodeType="withEffect">
                                  <p:stCondLst>
                                    <p:cond delay="19660"/>
                                  </p:stCondLst>
                                  <p:childTnLst>
                                    <p:set>
                                      <p:cBhvr>
                                        <p:cTn id="3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4" presetID="10" presetClass="exit" presetSubtype="0" fill="hold" grpId="23" nodeType="withEffect">
                                  <p:stCondLst>
                                    <p:cond delay="19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7" presetID="1" presetClass="entr" presetSubtype="0" fill="hold" grpId="22" nodeType="withEffect">
                                  <p:stCondLst>
                                    <p:cond delay="19680"/>
                                  </p:stCondLst>
                                  <p:childTnLst>
                                    <p:set>
                                      <p:cBhvr>
                                        <p:cTn id="3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9" presetID="10" presetClass="exit" presetSubtype="0" fill="hold" grpId="23" nodeType="withEffect">
                                  <p:stCondLst>
                                    <p:cond delay="19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2" presetID="1" presetClass="entr" presetSubtype="0" fill="hold" grpId="22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3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4" presetID="10" presetClass="exit" presetSubtype="0" fill="hold" grpId="23" nodeType="withEffect">
                                  <p:stCondLst>
                                    <p:cond delay="1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7" presetID="1" presetClass="entr" presetSubtype="0" fill="hold" grpId="22" nodeType="withEffect">
                                  <p:stCondLst>
                                    <p:cond delay="19720"/>
                                  </p:stCondLst>
                                  <p:childTnLst>
                                    <p:set>
                                      <p:cBhvr>
                                        <p:cTn id="3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9" presetID="10" presetClass="exit" presetSubtype="0" fill="hold" grpId="23" nodeType="withEffect">
                                  <p:stCondLst>
                                    <p:cond delay="19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2" presetID="1" presetClass="entr" presetSubtype="0" fill="hold" grpId="22" nodeType="withEffect">
                                  <p:stCondLst>
                                    <p:cond delay="19740"/>
                                  </p:stCondLst>
                                  <p:childTnLst>
                                    <p:set>
                                      <p:cBhvr>
                                        <p:cTn id="3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4" presetID="10" presetClass="exit" presetSubtype="0" fill="hold" grpId="23" nodeType="withEffect">
                                  <p:stCondLst>
                                    <p:cond delay="19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7" presetID="1" presetClass="entr" presetSubtype="0" fill="hold" grpId="22" nodeType="withEffect">
                                  <p:stCondLst>
                                    <p:cond delay="19760"/>
                                  </p:stCondLst>
                                  <p:childTnLst>
                                    <p:set>
                                      <p:cBhvr>
                                        <p:cTn id="3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9" presetID="10" presetClass="exit" presetSubtype="0" fill="hold" grpId="23" nodeType="withEffect">
                                  <p:stCondLst>
                                    <p:cond delay="19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2" presetID="1" presetClass="entr" presetSubtype="0" fill="hold" grpId="22" nodeType="withEffect">
                                  <p:stCondLst>
                                    <p:cond delay="19780"/>
                                  </p:stCondLst>
                                  <p:childTnLst>
                                    <p:set>
                                      <p:cBhvr>
                                        <p:cTn id="3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4" presetID="10" presetClass="exit" presetSubtype="0" fill="hold" grpId="23" nodeType="withEffect">
                                  <p:stCondLst>
                                    <p:cond delay="197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7" presetID="1" presetClass="entr" presetSubtype="0" fill="hold" grpId="22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3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9" presetID="10" presetClass="exit" presetSubtype="0" fill="hold" grpId="23" nodeType="withEffect">
                                  <p:stCondLst>
                                    <p:cond delay="19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2" presetID="1" presetClass="entr" presetSubtype="0" fill="hold" grpId="24" nodeType="withEffect">
                                  <p:stCondLst>
                                    <p:cond delay="20160"/>
                                  </p:stCondLst>
                                  <p:childTnLst>
                                    <p:set>
                                      <p:cBhvr>
                                        <p:cTn id="3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4" presetID="10" presetClass="exit" presetSubtype="0" fill="hold" grpId="25" nodeType="withEffect">
                                  <p:stCondLst>
                                    <p:cond delay="20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7" presetID="1" presetClass="entr" presetSubtype="0" fill="hold" grpId="24" nodeType="withEffect">
                                  <p:stCondLst>
                                    <p:cond delay="20180"/>
                                  </p:stCondLst>
                                  <p:childTnLst>
                                    <p:set>
                                      <p:cBhvr>
                                        <p:cTn id="3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9" presetID="10" presetClass="exit" presetSubtype="0" fill="hold" grpId="25" nodeType="withEffect">
                                  <p:stCondLst>
                                    <p:cond delay="20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2" presetID="1" presetClass="entr" presetSubtype="0" fill="hold" grpId="24" nodeType="withEffect">
                                  <p:stCondLst>
                                    <p:cond delay="20200"/>
                                  </p:stCondLst>
                                  <p:childTnLst>
                                    <p:set>
                                      <p:cBhvr>
                                        <p:cTn id="3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4" presetID="10" presetClass="exit" presetSubtype="0" fill="hold" grpId="25" nodeType="withEffect">
                                  <p:stCondLst>
                                    <p:cond delay="20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7" presetID="1" presetClass="entr" presetSubtype="0" fill="hold" grpId="24" nodeType="withEffect">
                                  <p:stCondLst>
                                    <p:cond delay="20220"/>
                                  </p:stCondLst>
                                  <p:childTnLst>
                                    <p:set>
                                      <p:cBhvr>
                                        <p:cTn id="3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9" presetID="10" presetClass="exit" presetSubtype="0" fill="hold" grpId="25" nodeType="withEffect">
                                  <p:stCondLst>
                                    <p:cond delay="20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2" presetID="1" presetClass="entr" presetSubtype="0" fill="hold" grpId="24" nodeType="withEffect">
                                  <p:stCondLst>
                                    <p:cond delay="20240"/>
                                  </p:stCondLst>
                                  <p:childTnLst>
                                    <p:set>
                                      <p:cBhvr>
                                        <p:cTn id="3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4" presetID="10" presetClass="exit" presetSubtype="0" fill="hold" grpId="25" nodeType="withEffect">
                                  <p:stCondLst>
                                    <p:cond delay="202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7" presetID="1" presetClass="entr" presetSubtype="0" fill="hold" grpId="24" nodeType="withEffect">
                                  <p:stCondLst>
                                    <p:cond delay="20260"/>
                                  </p:stCondLst>
                                  <p:childTnLst>
                                    <p:set>
                                      <p:cBhvr>
                                        <p:cTn id="3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9" presetID="10" presetClass="exit" presetSubtype="0" fill="hold" grpId="25" nodeType="withEffect">
                                  <p:stCondLst>
                                    <p:cond delay="202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2" presetID="1" presetClass="entr" presetSubtype="0" fill="hold" grpId="24" nodeType="withEffect">
                                  <p:stCondLst>
                                    <p:cond delay="20280"/>
                                  </p:stCondLst>
                                  <p:childTnLst>
                                    <p:set>
                                      <p:cBhvr>
                                        <p:cTn id="3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4" presetID="10" presetClass="exit" presetSubtype="0" fill="hold" grpId="25" nodeType="withEffect">
                                  <p:stCondLst>
                                    <p:cond delay="20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7" presetID="1" presetClass="entr" presetSubtype="0" fill="hold" grpId="24" nodeType="withEffect">
                                  <p:stCondLst>
                                    <p:cond delay="20300"/>
                                  </p:stCondLst>
                                  <p:childTnLst>
                                    <p:set>
                                      <p:cBhvr>
                                        <p:cTn id="3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9" presetID="10" presetClass="exit" presetSubtype="0" fill="hold" grpId="25" nodeType="withEffect">
                                  <p:stCondLst>
                                    <p:cond delay="20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2" presetID="1" presetClass="entr" presetSubtype="0" fill="hold" grpId="26" nodeType="withEffect">
                                  <p:stCondLst>
                                    <p:cond delay="21060"/>
                                  </p:stCondLst>
                                  <p:childTnLst>
                                    <p:set>
                                      <p:cBhvr>
                                        <p:cTn id="3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4" presetID="10" presetClass="exit" presetSubtype="0" repeatCount="4000" fill="hold" grpId="27" nodeType="withEffect">
                                  <p:stCondLst>
                                    <p:cond delay="210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7" presetID="1" presetClass="entr" presetSubtype="0" fill="hold" grpId="26" nodeType="withEffect">
                                  <p:stCondLst>
                                    <p:cond delay="21080"/>
                                  </p:stCondLst>
                                  <p:childTnLst>
                                    <p:set>
                                      <p:cBhvr>
                                        <p:cTn id="3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9" presetID="10" presetClass="exit" presetSubtype="0" repeatCount="4000" fill="hold" grpId="27" nodeType="withEffect">
                                  <p:stCondLst>
                                    <p:cond delay="210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2" presetID="1" presetClass="entr" presetSubtype="0" fill="hold" grpId="26" nodeType="withEffect">
                                  <p:stCondLst>
                                    <p:cond delay="21100"/>
                                  </p:stCondLst>
                                  <p:childTnLst>
                                    <p:set>
                                      <p:cBhvr>
                                        <p:cTn id="3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4" presetID="10" presetClass="exit" presetSubtype="0" repeatCount="4000" fill="hold" grpId="27" nodeType="withEffect">
                                  <p:stCondLst>
                                    <p:cond delay="2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5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7" presetID="1" presetClass="entr" presetSubtype="0" fill="hold" grpId="26" nodeType="withEffect">
                                  <p:stCondLst>
                                    <p:cond delay="21120"/>
                                  </p:stCondLst>
                                  <p:childTnLst>
                                    <p:set>
                                      <p:cBhvr>
                                        <p:cTn id="3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9" presetID="10" presetClass="exit" presetSubtype="0" repeatCount="4000" fill="hold" grpId="27" nodeType="withEffect">
                                  <p:stCondLst>
                                    <p:cond delay="21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2" presetID="1" presetClass="entr" presetSubtype="0" fill="hold" grpId="26" nodeType="withEffect">
                                  <p:stCondLst>
                                    <p:cond delay="21140"/>
                                  </p:stCondLst>
                                  <p:childTnLst>
                                    <p:set>
                                      <p:cBhvr>
                                        <p:cTn id="3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4" presetID="10" presetClass="exit" presetSubtype="0" repeatCount="4000" fill="hold" grpId="27" nodeType="withEffect">
                                  <p:stCondLst>
                                    <p:cond delay="211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7" presetID="1" presetClass="entr" presetSubtype="0" fill="hold" grpId="26" nodeType="withEffect">
                                  <p:stCondLst>
                                    <p:cond delay="21160"/>
                                  </p:stCondLst>
                                  <p:childTnLst>
                                    <p:set>
                                      <p:cBhvr>
                                        <p:cTn id="3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9" presetID="10" presetClass="exit" presetSubtype="0" repeatCount="4000" fill="hold" grpId="27" nodeType="withEffect">
                                  <p:stCondLst>
                                    <p:cond delay="211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0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2" presetID="1" presetClass="entr" presetSubtype="0" fill="hold" grpId="26" nodeType="withEffect">
                                  <p:stCondLst>
                                    <p:cond delay="21180"/>
                                  </p:stCondLst>
                                  <p:childTnLst>
                                    <p:set>
                                      <p:cBhvr>
                                        <p:cTn id="3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4" presetID="10" presetClass="exit" presetSubtype="0" repeatCount="4000" fill="hold" grpId="27" nodeType="withEffect">
                                  <p:stCondLst>
                                    <p:cond delay="21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7" presetID="1" presetClass="entr" presetSubtype="0" fill="hold" grpId="26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3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9" presetID="10" presetClass="exit" presetSubtype="0" repeatCount="4000" fill="hold" grpId="27" nodeType="withEffect">
                                  <p:stCondLst>
                                    <p:cond delay="2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0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  <p:bldLst>
      <p:bldP spid="214" grpId="0" animBg="1"/>
      <p:bldP spid="214" grpId="1" animBg="1"/>
      <p:bldP spid="214" grpId="2" animBg="1"/>
      <p:bldP spid="215" grpId="0" animBg="1"/>
      <p:bldP spid="215" grpId="1" animBg="1"/>
      <p:bldP spid="215" grpId="2" animBg="1"/>
      <p:bldP spid="216" grpId="0" animBg="1"/>
      <p:bldP spid="216" grpId="1" animBg="1"/>
      <p:bldP spid="216" grpId="2" animBg="1"/>
      <p:bldP spid="217" grpId="0" animBg="1"/>
      <p:bldP spid="217" grpId="1" animBg="1"/>
      <p:bldP spid="217" grpId="2" animBg="1"/>
      <p:bldP spid="218" grpId="0" animBg="1"/>
      <p:bldP spid="218" grpId="1" animBg="1"/>
      <p:bldP spid="218" grpId="2" animBg="1"/>
      <p:bldP spid="219" grpId="0" animBg="1"/>
      <p:bldP spid="219" grpId="1" animBg="1"/>
      <p:bldP spid="219" grpId="2" animBg="1"/>
      <p:bldP spid="220" grpId="0" animBg="1"/>
      <p:bldP spid="220" grpId="1" animBg="1"/>
      <p:bldP spid="220" grpId="2" animBg="1"/>
      <p:bldP spid="221" grpId="0" animBg="1"/>
      <p:bldP spid="221" grpId="1" animBg="1"/>
      <p:bldP spid="221" grpId="2" animBg="1"/>
      <p:bldP spid="222" grpId="0" animBg="1"/>
      <p:bldP spid="222" grpId="1" animBg="1"/>
      <p:bldP spid="222" grpId="2" animBg="1"/>
      <p:bldP spid="223" grpId="0" animBg="1"/>
      <p:bldP spid="223" grpId="1" animBg="1"/>
      <p:bldP spid="223" grpId="2" animBg="1"/>
      <p:bldP spid="224" grpId="0" animBg="1"/>
      <p:bldP spid="224" grpId="1" animBg="1"/>
      <p:bldP spid="224" grpId="2" animBg="1"/>
      <p:bldP spid="18" grpId="0" animBg="1"/>
      <p:bldP spid="18" grpId="1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  <p:bldP spid="20" grpId="7" animBg="1"/>
      <p:bldP spid="20" grpId="8" animBg="1"/>
      <p:bldP spid="20" grpId="9" animBg="1"/>
      <p:bldP spid="20" grpId="10" animBg="1"/>
      <p:bldP spid="20" grpId="11" animBg="1"/>
      <p:bldP spid="20" grpId="12" animBg="1"/>
      <p:bldP spid="20" grpId="13" animBg="1"/>
      <p:bldP spid="20" grpId="14" animBg="1"/>
      <p:bldP spid="20" grpId="15" animBg="1"/>
      <p:bldP spid="20" grpId="16" animBg="1"/>
      <p:bldP spid="20" grpId="17" animBg="1"/>
      <p:bldP spid="20" grpId="18" animBg="1"/>
      <p:bldP spid="20" grpId="19" animBg="1"/>
      <p:bldP spid="20" grpId="20" animBg="1"/>
      <p:bldP spid="20" grpId="21" animBg="1"/>
      <p:bldP spid="20" grpId="22" animBg="1"/>
      <p:bldP spid="20" grpId="23" animBg="1"/>
      <p:bldP spid="20" grpId="24" animBg="1"/>
      <p:bldP spid="20" grpId="25" animBg="1"/>
      <p:bldP spid="20" grpId="26" animBg="1"/>
      <p:bldP spid="20" grpId="27" animBg="1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1" grpId="6" animBg="1"/>
      <p:bldP spid="21" grpId="7" animBg="1"/>
      <p:bldP spid="21" grpId="8" animBg="1"/>
      <p:bldP spid="21" grpId="9" animBg="1"/>
      <p:bldP spid="21" grpId="10" animBg="1"/>
      <p:bldP spid="21" grpId="11" animBg="1"/>
      <p:bldP spid="21" grpId="12" animBg="1"/>
      <p:bldP spid="21" grpId="13" animBg="1"/>
      <p:bldP spid="21" grpId="14" animBg="1"/>
      <p:bldP spid="21" grpId="15" animBg="1"/>
      <p:bldP spid="21" grpId="16" animBg="1"/>
      <p:bldP spid="21" grpId="17" animBg="1"/>
      <p:bldP spid="21" grpId="18" animBg="1"/>
      <p:bldP spid="21" grpId="19" animBg="1"/>
      <p:bldP spid="21" grpId="20" animBg="1"/>
      <p:bldP spid="21" grpId="21" animBg="1"/>
      <p:bldP spid="21" grpId="22" animBg="1"/>
      <p:bldP spid="21" grpId="23" animBg="1"/>
      <p:bldP spid="21" grpId="24" animBg="1"/>
      <p:bldP spid="21" grpId="25" animBg="1"/>
      <p:bldP spid="21" grpId="26" animBg="1"/>
      <p:bldP spid="21" grpId="27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2" grpId="7" animBg="1"/>
      <p:bldP spid="22" grpId="8" animBg="1"/>
      <p:bldP spid="22" grpId="9" animBg="1"/>
      <p:bldP spid="22" grpId="10" animBg="1"/>
      <p:bldP spid="22" grpId="11" animBg="1"/>
      <p:bldP spid="22" grpId="12" animBg="1"/>
      <p:bldP spid="22" grpId="13" animBg="1"/>
      <p:bldP spid="22" grpId="14" animBg="1"/>
      <p:bldP spid="22" grpId="15" animBg="1"/>
      <p:bldP spid="22" grpId="16" animBg="1"/>
      <p:bldP spid="22" grpId="17" animBg="1"/>
      <p:bldP spid="22" grpId="18" animBg="1"/>
      <p:bldP spid="22" grpId="19" animBg="1"/>
      <p:bldP spid="22" grpId="20" animBg="1"/>
      <p:bldP spid="22" grpId="21" animBg="1"/>
      <p:bldP spid="22" grpId="22" animBg="1"/>
      <p:bldP spid="22" grpId="23" animBg="1"/>
      <p:bldP spid="22" grpId="24" animBg="1"/>
      <p:bldP spid="22" grpId="25" animBg="1"/>
      <p:bldP spid="22" grpId="26" animBg="1"/>
      <p:bldP spid="22" grpId="27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3" grpId="11" animBg="1"/>
      <p:bldP spid="23" grpId="12" animBg="1"/>
      <p:bldP spid="23" grpId="13" animBg="1"/>
      <p:bldP spid="23" grpId="14" animBg="1"/>
      <p:bldP spid="23" grpId="15" animBg="1"/>
      <p:bldP spid="23" grpId="16" animBg="1"/>
      <p:bldP spid="23" grpId="17" animBg="1"/>
      <p:bldP spid="23" grpId="18" animBg="1"/>
      <p:bldP spid="23" grpId="19" animBg="1"/>
      <p:bldP spid="23" grpId="20" animBg="1"/>
      <p:bldP spid="23" grpId="21" animBg="1"/>
      <p:bldP spid="23" grpId="22" animBg="1"/>
      <p:bldP spid="23" grpId="23" animBg="1"/>
      <p:bldP spid="23" grpId="24" animBg="1"/>
      <p:bldP spid="23" grpId="25" animBg="1"/>
      <p:bldP spid="23" grpId="26" animBg="1"/>
      <p:bldP spid="23" grpId="27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4" grpId="7" animBg="1"/>
      <p:bldP spid="24" grpId="8" animBg="1"/>
      <p:bldP spid="24" grpId="9" animBg="1"/>
      <p:bldP spid="24" grpId="10" animBg="1"/>
      <p:bldP spid="24" grpId="11" animBg="1"/>
      <p:bldP spid="24" grpId="12" animBg="1"/>
      <p:bldP spid="24" grpId="13" animBg="1"/>
      <p:bldP spid="24" grpId="14" animBg="1"/>
      <p:bldP spid="24" grpId="15" animBg="1"/>
      <p:bldP spid="24" grpId="16" animBg="1"/>
      <p:bldP spid="24" grpId="17" animBg="1"/>
      <p:bldP spid="24" grpId="18" animBg="1"/>
      <p:bldP spid="24" grpId="19" animBg="1"/>
      <p:bldP spid="24" grpId="20" animBg="1"/>
      <p:bldP spid="24" grpId="21" animBg="1"/>
      <p:bldP spid="24" grpId="22" animBg="1"/>
      <p:bldP spid="24" grpId="23" animBg="1"/>
      <p:bldP spid="24" grpId="24" animBg="1"/>
      <p:bldP spid="24" grpId="25" animBg="1"/>
      <p:bldP spid="24" grpId="26" animBg="1"/>
      <p:bldP spid="24" grpId="27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5" grpId="8" animBg="1"/>
      <p:bldP spid="25" grpId="9" animBg="1"/>
      <p:bldP spid="25" grpId="10" animBg="1"/>
      <p:bldP spid="25" grpId="11" animBg="1"/>
      <p:bldP spid="25" grpId="12" animBg="1"/>
      <p:bldP spid="25" grpId="13" animBg="1"/>
      <p:bldP spid="25" grpId="14" animBg="1"/>
      <p:bldP spid="25" grpId="15" animBg="1"/>
      <p:bldP spid="25" grpId="16" animBg="1"/>
      <p:bldP spid="25" grpId="17" animBg="1"/>
      <p:bldP spid="25" grpId="18" animBg="1"/>
      <p:bldP spid="25" grpId="19" animBg="1"/>
      <p:bldP spid="25" grpId="20" animBg="1"/>
      <p:bldP spid="25" grpId="21" animBg="1"/>
      <p:bldP spid="25" grpId="22" animBg="1"/>
      <p:bldP spid="25" grpId="23" animBg="1"/>
      <p:bldP spid="25" grpId="24" animBg="1"/>
      <p:bldP spid="25" grpId="25" animBg="1"/>
      <p:bldP spid="25" grpId="26" animBg="1"/>
      <p:bldP spid="25" grpId="2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  <p:bldP spid="26" grpId="12" animBg="1"/>
      <p:bldP spid="26" grpId="13" animBg="1"/>
      <p:bldP spid="26" grpId="14" animBg="1"/>
      <p:bldP spid="26" grpId="15" animBg="1"/>
      <p:bldP spid="26" grpId="16" animBg="1"/>
      <p:bldP spid="26" grpId="17" animBg="1"/>
      <p:bldP spid="26" grpId="18" animBg="1"/>
      <p:bldP spid="26" grpId="19" animBg="1"/>
      <p:bldP spid="26" grpId="20" animBg="1"/>
      <p:bldP spid="26" grpId="21" animBg="1"/>
      <p:bldP spid="26" grpId="22" animBg="1"/>
      <p:bldP spid="26" grpId="23" animBg="1"/>
      <p:bldP spid="26" grpId="24" animBg="1"/>
      <p:bldP spid="26" grpId="25" animBg="1"/>
      <p:bldP spid="26" grpId="26" animBg="1"/>
      <p:bldP spid="26" grpId="27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7" grpId="10" animBg="1"/>
      <p:bldP spid="27" grpId="11" animBg="1"/>
      <p:bldP spid="27" grpId="12" animBg="1"/>
      <p:bldP spid="27" grpId="13" animBg="1"/>
      <p:bldP spid="27" grpId="14" animBg="1"/>
      <p:bldP spid="27" grpId="15" animBg="1"/>
      <p:bldP spid="27" grpId="16" animBg="1"/>
      <p:bldP spid="27" grpId="17" animBg="1"/>
      <p:bldP spid="27" grpId="18" animBg="1"/>
      <p:bldP spid="27" grpId="19" animBg="1"/>
      <p:bldP spid="27" grpId="20" animBg="1"/>
      <p:bldP spid="27" grpId="21" animBg="1"/>
      <p:bldP spid="27" grpId="22" animBg="1"/>
      <p:bldP spid="27" grpId="23" animBg="1"/>
      <p:bldP spid="27" grpId="24" animBg="1"/>
      <p:bldP spid="27" grpId="25" animBg="1"/>
      <p:bldP spid="27" grpId="26" animBg="1"/>
      <p:bldP spid="27" grpId="27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4" grpId="3" animBg="1"/>
      <p:bldP spid="44" grpId="4" animBg="1"/>
      <p:bldP spid="44" grpId="5" animBg="1"/>
      <p:bldP spid="44" grpId="6" animBg="1"/>
      <p:bldP spid="44" grpId="7" animBg="1"/>
      <p:bldP spid="44" grpId="8" animBg="1"/>
      <p:bldP spid="44" grpId="9" animBg="1"/>
      <p:bldP spid="45" grpId="0" animBg="1"/>
      <p:bldP spid="45" grpId="1" animBg="1"/>
      <p:bldP spid="45" grpId="2" animBg="1"/>
      <p:bldP spid="45" grpId="3" animBg="1"/>
      <p:bldP spid="45" grpId="4" animBg="1"/>
      <p:bldP spid="45" grpId="5" animBg="1"/>
      <p:bldP spid="45" grpId="6" animBg="1"/>
      <p:bldP spid="45" grpId="7" animBg="1"/>
      <p:bldP spid="45" grpId="8" animBg="1"/>
      <p:bldP spid="45" grpId="9" animBg="1"/>
      <p:bldP spid="45" grpId="10" animBg="1"/>
      <p:bldP spid="45" grpId="11" animBg="1"/>
      <p:bldP spid="45" grpId="12" animBg="1"/>
      <p:bldP spid="45" grpId="13" animBg="1"/>
      <p:bldP spid="45" grpId="14" animBg="1"/>
      <p:bldP spid="45" grpId="15" animBg="1"/>
      <p:bldP spid="45" grpId="16" animBg="1"/>
      <p:bldP spid="45" grpId="17" animBg="1"/>
      <p:bldP spid="45" grpId="18" animBg="1"/>
      <p:bldP spid="45" grpId="19" animBg="1"/>
      <p:bldP spid="45" grpId="20" animBg="1"/>
      <p:bldP spid="45" grpId="21" animBg="1"/>
      <p:bldP spid="45" grpId="22" animBg="1"/>
      <p:bldP spid="45" grpId="23" animBg="1"/>
      <p:bldP spid="45" grpId="24" animBg="1"/>
      <p:bldP spid="45" grpId="25" animBg="1"/>
      <p:bldP spid="45" grpId="26" animBg="1"/>
      <p:bldP spid="45" grpId="27" animBg="1"/>
      <p:bldP spid="46" grpId="0" animBg="1"/>
      <p:bldP spid="46" grpId="1" animBg="1"/>
      <p:bldP spid="46" grpId="2" animBg="1"/>
      <p:bldP spid="46" grpId="3" animBg="1"/>
      <p:bldP spid="46" grpId="4" animBg="1"/>
      <p:bldP spid="46" grpId="5" animBg="1"/>
      <p:bldP spid="46" grpId="6" animBg="1"/>
      <p:bldP spid="46" grpId="7" animBg="1"/>
      <p:bldP spid="46" grpId="8" animBg="1"/>
      <p:bldP spid="46" grpId="9" animBg="1"/>
      <p:bldP spid="46" grpId="10" animBg="1"/>
      <p:bldP spid="46" grpId="11" animBg="1"/>
      <p:bldP spid="46" grpId="12" animBg="1"/>
      <p:bldP spid="46" grpId="13" animBg="1"/>
      <p:bldP spid="46" grpId="14" animBg="1"/>
      <p:bldP spid="46" grpId="15" animBg="1"/>
      <p:bldP spid="46" grpId="16" animBg="1"/>
      <p:bldP spid="46" grpId="17" animBg="1"/>
      <p:bldP spid="46" grpId="18" animBg="1"/>
      <p:bldP spid="46" grpId="19" animBg="1"/>
      <p:bldP spid="46" grpId="20" animBg="1"/>
      <p:bldP spid="46" grpId="21" animBg="1"/>
      <p:bldP spid="46" grpId="22" animBg="1"/>
      <p:bldP spid="46" grpId="23" animBg="1"/>
      <p:bldP spid="46" grpId="24" animBg="1"/>
      <p:bldP spid="46" grpId="25" animBg="1"/>
      <p:bldP spid="46" grpId="26" animBg="1"/>
      <p:bldP spid="46" grpId="27" animBg="1"/>
      <p:bldP spid="70" grpId="0" animBg="1"/>
      <p:bldP spid="70" grpId="1" animBg="1"/>
      <p:bldP spid="70" grpId="2" animBg="1"/>
      <p:bldP spid="70" grpId="3" animBg="1"/>
      <p:bldP spid="70" grpId="4" animBg="1"/>
      <p:bldP spid="70" grpId="5" animBg="1"/>
      <p:bldP spid="70" grpId="6" animBg="1"/>
      <p:bldP spid="70" grpId="7" animBg="1"/>
      <p:bldP spid="70" grpId="8" animBg="1"/>
      <p:bldP spid="70" grpId="9" animBg="1"/>
      <p:bldP spid="70" grpId="10" animBg="1"/>
      <p:bldP spid="70" grpId="11" animBg="1"/>
      <p:bldP spid="70" grpId="12" animBg="1"/>
      <p:bldP spid="70" grpId="13" animBg="1"/>
      <p:bldP spid="70" grpId="14" animBg="1"/>
      <p:bldP spid="70" grpId="15" animBg="1"/>
      <p:bldP spid="70" grpId="16" animBg="1"/>
      <p:bldP spid="70" grpId="17" animBg="1"/>
      <p:bldP spid="70" grpId="18" animBg="1"/>
      <p:bldP spid="70" grpId="19" animBg="1"/>
      <p:bldP spid="70" grpId="20" animBg="1"/>
      <p:bldP spid="70" grpId="21" animBg="1"/>
      <p:bldP spid="70" grpId="22" animBg="1"/>
      <p:bldP spid="70" grpId="23" animBg="1"/>
      <p:bldP spid="70" grpId="24" animBg="1"/>
      <p:bldP spid="70" grpId="25" animBg="1"/>
      <p:bldP spid="70" grpId="26" animBg="1"/>
      <p:bldP spid="70" grpId="27" animBg="1"/>
      <p:bldP spid="71" grpId="0" animBg="1"/>
      <p:bldP spid="71" grpId="1" animBg="1"/>
      <p:bldP spid="71" grpId="2" animBg="1"/>
      <p:bldP spid="71" grpId="3" animBg="1"/>
      <p:bldP spid="71" grpId="4" animBg="1"/>
      <p:bldP spid="71" grpId="5" animBg="1"/>
      <p:bldP spid="71" grpId="6" animBg="1"/>
      <p:bldP spid="71" grpId="7" animBg="1"/>
      <p:bldP spid="71" grpId="8" animBg="1"/>
      <p:bldP spid="71" grpId="9" animBg="1"/>
      <p:bldP spid="71" grpId="10" animBg="1"/>
      <p:bldP spid="71" grpId="11" animBg="1"/>
      <p:bldP spid="71" grpId="12" animBg="1"/>
      <p:bldP spid="71" grpId="13" animBg="1"/>
      <p:bldP spid="71" grpId="14" animBg="1"/>
      <p:bldP spid="71" grpId="15" animBg="1"/>
      <p:bldP spid="71" grpId="16" animBg="1"/>
      <p:bldP spid="71" grpId="17" animBg="1"/>
      <p:bldP spid="71" grpId="18" animBg="1"/>
      <p:bldP spid="71" grpId="19" animBg="1"/>
      <p:bldP spid="71" grpId="20" animBg="1"/>
      <p:bldP spid="71" grpId="21" animBg="1"/>
      <p:bldP spid="71" grpId="22" animBg="1"/>
      <p:bldP spid="71" grpId="23" animBg="1"/>
      <p:bldP spid="71" grpId="24" animBg="1"/>
      <p:bldP spid="71" grpId="25" animBg="1"/>
      <p:bldP spid="71" grpId="26" animBg="1"/>
      <p:bldP spid="71" grpId="27" animBg="1"/>
      <p:bldP spid="72" grpId="0" animBg="1"/>
      <p:bldP spid="72" grpId="1" animBg="1"/>
      <p:bldP spid="72" grpId="2" animBg="1"/>
      <p:bldP spid="72" grpId="3" animBg="1"/>
      <p:bldP spid="72" grpId="4" animBg="1"/>
      <p:bldP spid="72" grpId="5" animBg="1"/>
      <p:bldP spid="72" grpId="6" animBg="1"/>
      <p:bldP spid="72" grpId="7" animBg="1"/>
      <p:bldP spid="72" grpId="8" animBg="1"/>
      <p:bldP spid="72" grpId="9" animBg="1"/>
      <p:bldP spid="72" grpId="10" animBg="1"/>
      <p:bldP spid="72" grpId="11" animBg="1"/>
      <p:bldP spid="72" grpId="12" animBg="1"/>
      <p:bldP spid="72" grpId="13" animBg="1"/>
      <p:bldP spid="72" grpId="14" animBg="1"/>
      <p:bldP spid="72" grpId="15" animBg="1"/>
      <p:bldP spid="72" grpId="16" animBg="1"/>
      <p:bldP spid="72" grpId="17" animBg="1"/>
      <p:bldP spid="72" grpId="18" animBg="1"/>
      <p:bldP spid="72" grpId="19" animBg="1"/>
      <p:bldP spid="72" grpId="20" animBg="1"/>
      <p:bldP spid="72" grpId="21" animBg="1"/>
      <p:bldP spid="72" grpId="22" animBg="1"/>
      <p:bldP spid="72" grpId="23" animBg="1"/>
      <p:bldP spid="72" grpId="24" animBg="1"/>
      <p:bldP spid="72" grpId="25" animBg="1"/>
      <p:bldP spid="72" grpId="26" animBg="1"/>
      <p:bldP spid="72" grpId="27" animBg="1"/>
      <p:bldP spid="73" grpId="0" animBg="1"/>
      <p:bldP spid="73" grpId="1" animBg="1"/>
      <p:bldP spid="73" grpId="2" animBg="1"/>
      <p:bldP spid="73" grpId="3" animBg="1"/>
      <p:bldP spid="73" grpId="4" animBg="1"/>
      <p:bldP spid="73" grpId="5" animBg="1"/>
      <p:bldP spid="73" grpId="6" animBg="1"/>
      <p:bldP spid="73" grpId="7" animBg="1"/>
      <p:bldP spid="73" grpId="8" animBg="1"/>
      <p:bldP spid="73" grpId="9" animBg="1"/>
      <p:bldP spid="73" grpId="10" animBg="1"/>
      <p:bldP spid="73" grpId="11" animBg="1"/>
      <p:bldP spid="73" grpId="12" animBg="1"/>
      <p:bldP spid="73" grpId="13" animBg="1"/>
      <p:bldP spid="73" grpId="14" animBg="1"/>
      <p:bldP spid="73" grpId="15" animBg="1"/>
      <p:bldP spid="73" grpId="16" animBg="1"/>
      <p:bldP spid="73" grpId="17" animBg="1"/>
      <p:bldP spid="73" grpId="18" animBg="1"/>
      <p:bldP spid="73" grpId="19" animBg="1"/>
      <p:bldP spid="73" grpId="20" animBg="1"/>
      <p:bldP spid="73" grpId="21" animBg="1"/>
      <p:bldP spid="73" grpId="22" animBg="1"/>
      <p:bldP spid="73" grpId="23" animBg="1"/>
      <p:bldP spid="73" grpId="24" animBg="1"/>
      <p:bldP spid="73" grpId="25" animBg="1"/>
      <p:bldP spid="73" grpId="26" animBg="1"/>
      <p:bldP spid="73" grpId="27" animBg="1"/>
      <p:bldP spid="74" grpId="0" animBg="1"/>
      <p:bldP spid="74" grpId="1" animBg="1"/>
      <p:bldP spid="74" grpId="2" animBg="1"/>
      <p:bldP spid="74" grpId="3" animBg="1"/>
      <p:bldP spid="74" grpId="4" animBg="1"/>
      <p:bldP spid="74" grpId="5" animBg="1"/>
      <p:bldP spid="74" grpId="6" animBg="1"/>
      <p:bldP spid="74" grpId="7" animBg="1"/>
      <p:bldP spid="74" grpId="8" animBg="1"/>
      <p:bldP spid="74" grpId="9" animBg="1"/>
      <p:bldP spid="74" grpId="10" animBg="1"/>
      <p:bldP spid="74" grpId="11" animBg="1"/>
      <p:bldP spid="74" grpId="12" animBg="1"/>
      <p:bldP spid="74" grpId="13" animBg="1"/>
      <p:bldP spid="74" grpId="14" animBg="1"/>
      <p:bldP spid="74" grpId="15" animBg="1"/>
      <p:bldP spid="74" grpId="16" animBg="1"/>
      <p:bldP spid="74" grpId="17" animBg="1"/>
      <p:bldP spid="74" grpId="18" animBg="1"/>
      <p:bldP spid="74" grpId="19" animBg="1"/>
      <p:bldP spid="74" grpId="20" animBg="1"/>
      <p:bldP spid="74" grpId="21" animBg="1"/>
      <p:bldP spid="74" grpId="22" animBg="1"/>
      <p:bldP spid="74" grpId="23" animBg="1"/>
      <p:bldP spid="74" grpId="24" animBg="1"/>
      <p:bldP spid="74" grpId="25" animBg="1"/>
      <p:bldP spid="74" grpId="26" animBg="1"/>
      <p:bldP spid="74" grpId="27" animBg="1"/>
      <p:bldP spid="75" grpId="0" animBg="1"/>
      <p:bldP spid="75" grpId="1" animBg="1"/>
      <p:bldP spid="75" grpId="2" animBg="1"/>
      <p:bldP spid="75" grpId="3" animBg="1"/>
      <p:bldP spid="75" grpId="4" animBg="1"/>
      <p:bldP spid="75" grpId="5" animBg="1"/>
      <p:bldP spid="75" grpId="6" animBg="1"/>
      <p:bldP spid="75" grpId="7" animBg="1"/>
      <p:bldP spid="75" grpId="8" animBg="1"/>
      <p:bldP spid="75" grpId="9" animBg="1"/>
      <p:bldP spid="75" grpId="10" animBg="1"/>
      <p:bldP spid="75" grpId="11" animBg="1"/>
      <p:bldP spid="75" grpId="12" animBg="1"/>
      <p:bldP spid="75" grpId="13" animBg="1"/>
      <p:bldP spid="75" grpId="14" animBg="1"/>
      <p:bldP spid="75" grpId="15" animBg="1"/>
      <p:bldP spid="75" grpId="16" animBg="1"/>
      <p:bldP spid="75" grpId="17" animBg="1"/>
      <p:bldP spid="75" grpId="18" animBg="1"/>
      <p:bldP spid="75" grpId="19" animBg="1"/>
      <p:bldP spid="75" grpId="20" animBg="1"/>
      <p:bldP spid="75" grpId="21" animBg="1"/>
      <p:bldP spid="75" grpId="22" animBg="1"/>
      <p:bldP spid="75" grpId="23" animBg="1"/>
      <p:bldP spid="75" grpId="24" animBg="1"/>
      <p:bldP spid="75" grpId="25" animBg="1"/>
      <p:bldP spid="75" grpId="26" animBg="1"/>
      <p:bldP spid="75" grpId="27" animBg="1"/>
      <p:bldP spid="76" grpId="0" animBg="1"/>
      <p:bldP spid="76" grpId="1" animBg="1"/>
      <p:bldP spid="76" grpId="2" animBg="1"/>
      <p:bldP spid="76" grpId="3" animBg="1"/>
      <p:bldP spid="76" grpId="4" animBg="1"/>
      <p:bldP spid="76" grpId="5" animBg="1"/>
      <p:bldP spid="76" grpId="6" animBg="1"/>
      <p:bldP spid="76" grpId="7" animBg="1"/>
      <p:bldP spid="76" grpId="8" animBg="1"/>
      <p:bldP spid="76" grpId="9" animBg="1"/>
      <p:bldP spid="76" grpId="10" animBg="1"/>
      <p:bldP spid="76" grpId="11" animBg="1"/>
      <p:bldP spid="76" grpId="12" animBg="1"/>
      <p:bldP spid="76" grpId="13" animBg="1"/>
      <p:bldP spid="76" grpId="14" animBg="1"/>
      <p:bldP spid="76" grpId="15" animBg="1"/>
      <p:bldP spid="76" grpId="16" animBg="1"/>
      <p:bldP spid="76" grpId="17" animBg="1"/>
      <p:bldP spid="76" grpId="18" animBg="1"/>
      <p:bldP spid="76" grpId="19" animBg="1"/>
      <p:bldP spid="76" grpId="20" animBg="1"/>
      <p:bldP spid="76" grpId="21" animBg="1"/>
      <p:bldP spid="76" grpId="22" animBg="1"/>
      <p:bldP spid="76" grpId="23" animBg="1"/>
      <p:bldP spid="76" grpId="24" animBg="1"/>
      <p:bldP spid="76" grpId="25" animBg="1"/>
      <p:bldP spid="76" grpId="26" animBg="1"/>
      <p:bldP spid="76" grpId="27" animBg="1"/>
      <p:bldP spid="77" grpId="0" animBg="1"/>
      <p:bldP spid="77" grpId="1" animBg="1"/>
      <p:bldP spid="77" grpId="2" animBg="1"/>
      <p:bldP spid="77" grpId="3" animBg="1"/>
      <p:bldP spid="77" grpId="4" animBg="1"/>
      <p:bldP spid="77" grpId="5" animBg="1"/>
      <p:bldP spid="77" grpId="6" animBg="1"/>
      <p:bldP spid="77" grpId="7" animBg="1"/>
      <p:bldP spid="77" grpId="8" animBg="1"/>
      <p:bldP spid="77" grpId="9" animBg="1"/>
      <p:bldP spid="77" grpId="10" animBg="1"/>
      <p:bldP spid="77" grpId="11" animBg="1"/>
      <p:bldP spid="77" grpId="12" animBg="1"/>
      <p:bldP spid="77" grpId="13" animBg="1"/>
      <p:bldP spid="77" grpId="14" animBg="1"/>
      <p:bldP spid="77" grpId="15" animBg="1"/>
      <p:bldP spid="77" grpId="16" animBg="1"/>
      <p:bldP spid="77" grpId="17" animBg="1"/>
      <p:bldP spid="77" grpId="18" animBg="1"/>
      <p:bldP spid="77" grpId="19" animBg="1"/>
      <p:bldP spid="77" grpId="20" animBg="1"/>
      <p:bldP spid="77" grpId="21" animBg="1"/>
      <p:bldP spid="77" grpId="22" animBg="1"/>
      <p:bldP spid="77" grpId="23" animBg="1"/>
      <p:bldP spid="77" grpId="24" animBg="1"/>
      <p:bldP spid="77" grpId="25" animBg="1"/>
      <p:bldP spid="77" grpId="26" animBg="1"/>
      <p:bldP spid="77" grpId="27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6" grpId="2" animBg="1"/>
      <p:bldP spid="96" grpId="3" animBg="1"/>
      <p:bldP spid="96" grpId="4" animBg="1"/>
      <p:bldP spid="96" grpId="5" animBg="1"/>
      <p:bldP spid="97" grpId="0" animBg="1"/>
      <p:bldP spid="97" grpId="1" animBg="1"/>
      <p:bldP spid="97" grpId="2" animBg="1"/>
      <p:bldP spid="97" grpId="3" animBg="1"/>
      <p:bldP spid="97" grpId="4" animBg="1"/>
      <p:bldP spid="97" grpId="5" animBg="1"/>
      <p:bldP spid="97" grpId="6" animBg="1"/>
      <p:bldP spid="97" grpId="7" animBg="1"/>
      <p:bldP spid="97" grpId="8" animBg="1"/>
      <p:bldP spid="97" grpId="9" animBg="1"/>
      <p:bldP spid="97" grpId="10" animBg="1"/>
      <p:bldP spid="97" grpId="11" animBg="1"/>
      <p:bldP spid="97" grpId="12" animBg="1"/>
      <p:bldP spid="97" grpId="13" animBg="1"/>
      <p:bldP spid="97" grpId="14" animBg="1"/>
      <p:bldP spid="97" grpId="15" animBg="1"/>
      <p:bldP spid="97" grpId="16" animBg="1"/>
      <p:bldP spid="97" grpId="17" animBg="1"/>
      <p:bldP spid="97" grpId="18" animBg="1"/>
      <p:bldP spid="97" grpId="19" animBg="1"/>
      <p:bldP spid="97" grpId="20" animBg="1"/>
      <p:bldP spid="97" grpId="21" animBg="1"/>
      <p:bldP spid="97" grpId="22" animBg="1"/>
      <p:bldP spid="97" grpId="23" animBg="1"/>
      <p:bldP spid="97" grpId="24" animBg="1"/>
      <p:bldP spid="97" grpId="25" animBg="1"/>
      <p:bldP spid="98" grpId="0" animBg="1"/>
      <p:bldP spid="98" grpId="1" animBg="1"/>
      <p:bldP spid="98" grpId="2" animBg="1"/>
      <p:bldP spid="98" grpId="3" animBg="1"/>
      <p:bldP spid="98" grpId="4" animBg="1"/>
      <p:bldP spid="98" grpId="5" animBg="1"/>
      <p:bldP spid="98" grpId="6" animBg="1"/>
      <p:bldP spid="98" grpId="7" animBg="1"/>
      <p:bldP spid="98" grpId="8" animBg="1"/>
      <p:bldP spid="98" grpId="9" animBg="1"/>
      <p:bldP spid="98" grpId="10" animBg="1"/>
      <p:bldP spid="98" grpId="11" animBg="1"/>
      <p:bldP spid="98" grpId="12" animBg="1"/>
      <p:bldP spid="98" grpId="13" animBg="1"/>
      <p:bldP spid="98" grpId="14" animBg="1"/>
      <p:bldP spid="98" grpId="15" animBg="1"/>
      <p:bldP spid="98" grpId="16" animBg="1"/>
      <p:bldP spid="98" grpId="17" animBg="1"/>
      <p:bldP spid="98" grpId="18" animBg="1"/>
      <p:bldP spid="98" grpId="19" animBg="1"/>
      <p:bldP spid="98" grpId="20" animBg="1"/>
      <p:bldP spid="98" grpId="21" animBg="1"/>
      <p:bldP spid="98" grpId="22" animBg="1"/>
      <p:bldP spid="98" grpId="23" animBg="1"/>
      <p:bldP spid="98" grpId="24" animBg="1"/>
      <p:bldP spid="98" grpId="25" animBg="1"/>
      <p:bldP spid="135" grpId="0" animBg="1"/>
      <p:bldP spid="135" grpId="1" animBg="1"/>
      <p:bldP spid="135" grpId="2" animBg="1"/>
      <p:bldP spid="135" grpId="3" animBg="1"/>
      <p:bldP spid="135" grpId="4" animBg="1"/>
      <p:bldP spid="135" grpId="5" animBg="1"/>
      <p:bldP spid="135" grpId="6" animBg="1"/>
      <p:bldP spid="135" grpId="7" animBg="1"/>
      <p:bldP spid="135" grpId="8" animBg="1"/>
      <p:bldP spid="135" grpId="9" animBg="1"/>
      <p:bldP spid="135" grpId="10" animBg="1"/>
      <p:bldP spid="135" grpId="11" animBg="1"/>
      <p:bldP spid="135" grpId="12" animBg="1"/>
      <p:bldP spid="135" grpId="13" animBg="1"/>
      <p:bldP spid="135" grpId="14" animBg="1"/>
      <p:bldP spid="135" grpId="15" animBg="1"/>
      <p:bldP spid="135" grpId="16" animBg="1"/>
      <p:bldP spid="135" grpId="17" animBg="1"/>
      <p:bldP spid="135" grpId="18" animBg="1"/>
      <p:bldP spid="135" grpId="19" animBg="1"/>
      <p:bldP spid="135" grpId="20" animBg="1"/>
      <p:bldP spid="135" grpId="21" animBg="1"/>
      <p:bldP spid="135" grpId="22" animBg="1"/>
      <p:bldP spid="135" grpId="23" animBg="1"/>
      <p:bldP spid="135" grpId="24" animBg="1"/>
      <p:bldP spid="135" grpId="25" animBg="1"/>
      <p:bldP spid="135" grpId="26" animBg="1"/>
      <p:bldP spid="135" grpId="27" animBg="1"/>
      <p:bldP spid="136" grpId="0" animBg="1"/>
      <p:bldP spid="136" grpId="1" animBg="1"/>
      <p:bldP spid="136" grpId="2" animBg="1"/>
      <p:bldP spid="136" grpId="3" animBg="1"/>
      <p:bldP spid="136" grpId="4" animBg="1"/>
      <p:bldP spid="136" grpId="5" animBg="1"/>
      <p:bldP spid="136" grpId="6" animBg="1"/>
      <p:bldP spid="136" grpId="7" animBg="1"/>
      <p:bldP spid="136" grpId="8" animBg="1"/>
      <p:bldP spid="136" grpId="9" animBg="1"/>
      <p:bldP spid="136" grpId="10" animBg="1"/>
      <p:bldP spid="136" grpId="11" animBg="1"/>
      <p:bldP spid="136" grpId="12" animBg="1"/>
      <p:bldP spid="136" grpId="13" animBg="1"/>
      <p:bldP spid="136" grpId="14" animBg="1"/>
      <p:bldP spid="136" grpId="15" animBg="1"/>
      <p:bldP spid="136" grpId="16" animBg="1"/>
      <p:bldP spid="136" grpId="17" animBg="1"/>
      <p:bldP spid="136" grpId="18" animBg="1"/>
      <p:bldP spid="136" grpId="19" animBg="1"/>
      <p:bldP spid="136" grpId="20" animBg="1"/>
      <p:bldP spid="136" grpId="21" animBg="1"/>
      <p:bldP spid="136" grpId="22" animBg="1"/>
      <p:bldP spid="136" grpId="23" animBg="1"/>
      <p:bldP spid="136" grpId="24" animBg="1"/>
      <p:bldP spid="136" grpId="25" animBg="1"/>
      <p:bldP spid="136" grpId="26" animBg="1"/>
      <p:bldP spid="136" grpId="27" animBg="1"/>
      <p:bldP spid="137" grpId="0" animBg="1"/>
      <p:bldP spid="137" grpId="1" animBg="1"/>
      <p:bldP spid="137" grpId="2" animBg="1"/>
      <p:bldP spid="137" grpId="3" animBg="1"/>
      <p:bldP spid="137" grpId="4" animBg="1"/>
      <p:bldP spid="137" grpId="5" animBg="1"/>
      <p:bldP spid="137" grpId="6" animBg="1"/>
      <p:bldP spid="137" grpId="7" animBg="1"/>
      <p:bldP spid="137" grpId="8" animBg="1"/>
      <p:bldP spid="137" grpId="9" animBg="1"/>
      <p:bldP spid="137" grpId="10" animBg="1"/>
      <p:bldP spid="137" grpId="11" animBg="1"/>
      <p:bldP spid="137" grpId="12" animBg="1"/>
      <p:bldP spid="137" grpId="13" animBg="1"/>
      <p:bldP spid="137" grpId="14" animBg="1"/>
      <p:bldP spid="137" grpId="15" animBg="1"/>
      <p:bldP spid="137" grpId="16" animBg="1"/>
      <p:bldP spid="137" grpId="17" animBg="1"/>
      <p:bldP spid="137" grpId="18" animBg="1"/>
      <p:bldP spid="137" grpId="19" animBg="1"/>
      <p:bldP spid="137" grpId="20" animBg="1"/>
      <p:bldP spid="137" grpId="21" animBg="1"/>
      <p:bldP spid="137" grpId="22" animBg="1"/>
      <p:bldP spid="137" grpId="23" animBg="1"/>
      <p:bldP spid="137" grpId="24" animBg="1"/>
      <p:bldP spid="137" grpId="25" animBg="1"/>
      <p:bldP spid="137" grpId="26" animBg="1"/>
      <p:bldP spid="137" grpId="27" animBg="1"/>
      <p:bldP spid="138" grpId="0" animBg="1"/>
      <p:bldP spid="138" grpId="1" animBg="1"/>
      <p:bldP spid="138" grpId="2" animBg="1"/>
      <p:bldP spid="138" grpId="3" animBg="1"/>
      <p:bldP spid="138" grpId="4" animBg="1"/>
      <p:bldP spid="138" grpId="5" animBg="1"/>
      <p:bldP spid="138" grpId="6" animBg="1"/>
      <p:bldP spid="138" grpId="7" animBg="1"/>
      <p:bldP spid="138" grpId="8" animBg="1"/>
      <p:bldP spid="138" grpId="9" animBg="1"/>
      <p:bldP spid="138" grpId="10" animBg="1"/>
      <p:bldP spid="138" grpId="11" animBg="1"/>
      <p:bldP spid="138" grpId="12" animBg="1"/>
      <p:bldP spid="138" grpId="13" animBg="1"/>
      <p:bldP spid="138" grpId="14" animBg="1"/>
      <p:bldP spid="138" grpId="15" animBg="1"/>
      <p:bldP spid="138" grpId="16" animBg="1"/>
      <p:bldP spid="138" grpId="17" animBg="1"/>
      <p:bldP spid="138" grpId="18" animBg="1"/>
      <p:bldP spid="138" grpId="19" animBg="1"/>
      <p:bldP spid="138" grpId="20" animBg="1"/>
      <p:bldP spid="138" grpId="21" animBg="1"/>
      <p:bldP spid="138" grpId="22" animBg="1"/>
      <p:bldP spid="138" grpId="23" animBg="1"/>
      <p:bldP spid="138" grpId="24" animBg="1"/>
      <p:bldP spid="138" grpId="25" animBg="1"/>
      <p:bldP spid="138" grpId="26" animBg="1"/>
      <p:bldP spid="138" grpId="27" animBg="1"/>
      <p:bldP spid="139" grpId="0" animBg="1"/>
      <p:bldP spid="139" grpId="1" animBg="1"/>
      <p:bldP spid="139" grpId="2" animBg="1"/>
      <p:bldP spid="139" grpId="3" animBg="1"/>
      <p:bldP spid="139" grpId="4" animBg="1"/>
      <p:bldP spid="139" grpId="5" animBg="1"/>
      <p:bldP spid="139" grpId="6" animBg="1"/>
      <p:bldP spid="139" grpId="7" animBg="1"/>
      <p:bldP spid="139" grpId="8" animBg="1"/>
      <p:bldP spid="139" grpId="9" animBg="1"/>
      <p:bldP spid="139" grpId="10" animBg="1"/>
      <p:bldP spid="139" grpId="11" animBg="1"/>
      <p:bldP spid="139" grpId="12" animBg="1"/>
      <p:bldP spid="139" grpId="13" animBg="1"/>
      <p:bldP spid="139" grpId="14" animBg="1"/>
      <p:bldP spid="139" grpId="15" animBg="1"/>
      <p:bldP spid="139" grpId="16" animBg="1"/>
      <p:bldP spid="139" grpId="17" animBg="1"/>
      <p:bldP spid="139" grpId="18" animBg="1"/>
      <p:bldP spid="139" grpId="19" animBg="1"/>
      <p:bldP spid="139" grpId="20" animBg="1"/>
      <p:bldP spid="139" grpId="21" animBg="1"/>
      <p:bldP spid="139" grpId="22" animBg="1"/>
      <p:bldP spid="139" grpId="23" animBg="1"/>
      <p:bldP spid="139" grpId="24" animBg="1"/>
      <p:bldP spid="139" grpId="25" animBg="1"/>
      <p:bldP spid="139" grpId="26" animBg="1"/>
      <p:bldP spid="139" grpId="27" animBg="1"/>
      <p:bldP spid="140" grpId="0" animBg="1"/>
      <p:bldP spid="140" grpId="1" animBg="1"/>
      <p:bldP spid="140" grpId="2" animBg="1"/>
      <p:bldP spid="140" grpId="3" animBg="1"/>
      <p:bldP spid="140" grpId="4" animBg="1"/>
      <p:bldP spid="140" grpId="5" animBg="1"/>
      <p:bldP spid="140" grpId="6" animBg="1"/>
      <p:bldP spid="140" grpId="7" animBg="1"/>
      <p:bldP spid="140" grpId="8" animBg="1"/>
      <p:bldP spid="140" grpId="9" animBg="1"/>
      <p:bldP spid="140" grpId="10" animBg="1"/>
      <p:bldP spid="140" grpId="11" animBg="1"/>
      <p:bldP spid="140" grpId="12" animBg="1"/>
      <p:bldP spid="140" grpId="13" animBg="1"/>
      <p:bldP spid="140" grpId="14" animBg="1"/>
      <p:bldP spid="140" grpId="15" animBg="1"/>
      <p:bldP spid="140" grpId="16" animBg="1"/>
      <p:bldP spid="140" grpId="17" animBg="1"/>
      <p:bldP spid="140" grpId="18" animBg="1"/>
      <p:bldP spid="140" grpId="19" animBg="1"/>
      <p:bldP spid="140" grpId="20" animBg="1"/>
      <p:bldP spid="140" grpId="21" animBg="1"/>
      <p:bldP spid="140" grpId="22" animBg="1"/>
      <p:bldP spid="140" grpId="23" animBg="1"/>
      <p:bldP spid="140" grpId="24" animBg="1"/>
      <p:bldP spid="140" grpId="25" animBg="1"/>
      <p:bldP spid="140" grpId="26" animBg="1"/>
      <p:bldP spid="140" grpId="27" animBg="1"/>
      <p:bldP spid="141" grpId="0" animBg="1"/>
      <p:bldP spid="141" grpId="1" animBg="1"/>
      <p:bldP spid="141" grpId="2" animBg="1"/>
      <p:bldP spid="141" grpId="3" animBg="1"/>
      <p:bldP spid="141" grpId="4" animBg="1"/>
      <p:bldP spid="141" grpId="5" animBg="1"/>
      <p:bldP spid="141" grpId="6" animBg="1"/>
      <p:bldP spid="141" grpId="7" animBg="1"/>
      <p:bldP spid="141" grpId="8" animBg="1"/>
      <p:bldP spid="141" grpId="9" animBg="1"/>
      <p:bldP spid="141" grpId="10" animBg="1"/>
      <p:bldP spid="141" grpId="11" animBg="1"/>
      <p:bldP spid="141" grpId="12" animBg="1"/>
      <p:bldP spid="141" grpId="13" animBg="1"/>
      <p:bldP spid="141" grpId="14" animBg="1"/>
      <p:bldP spid="141" grpId="15" animBg="1"/>
      <p:bldP spid="141" grpId="16" animBg="1"/>
      <p:bldP spid="141" grpId="17" animBg="1"/>
      <p:bldP spid="141" grpId="18" animBg="1"/>
      <p:bldP spid="141" grpId="19" animBg="1"/>
      <p:bldP spid="141" grpId="20" animBg="1"/>
      <p:bldP spid="141" grpId="21" animBg="1"/>
      <p:bldP spid="141" grpId="22" animBg="1"/>
      <p:bldP spid="141" grpId="23" animBg="1"/>
      <p:bldP spid="141" grpId="24" animBg="1"/>
      <p:bldP spid="141" grpId="25" animBg="1"/>
      <p:bldP spid="141" grpId="26" animBg="1"/>
      <p:bldP spid="141" grpId="27" animBg="1"/>
      <p:bldP spid="142" grpId="0" animBg="1"/>
      <p:bldP spid="142" grpId="1" animBg="1"/>
      <p:bldP spid="142" grpId="2" animBg="1"/>
      <p:bldP spid="142" grpId="3" animBg="1"/>
      <p:bldP spid="142" grpId="4" animBg="1"/>
      <p:bldP spid="142" grpId="5" animBg="1"/>
      <p:bldP spid="142" grpId="6" animBg="1"/>
      <p:bldP spid="142" grpId="7" animBg="1"/>
      <p:bldP spid="142" grpId="8" animBg="1"/>
      <p:bldP spid="142" grpId="9" animBg="1"/>
      <p:bldP spid="142" grpId="10" animBg="1"/>
      <p:bldP spid="142" grpId="11" animBg="1"/>
      <p:bldP spid="142" grpId="12" animBg="1"/>
      <p:bldP spid="142" grpId="13" animBg="1"/>
      <p:bldP spid="142" grpId="14" animBg="1"/>
      <p:bldP spid="142" grpId="15" animBg="1"/>
      <p:bldP spid="142" grpId="16" animBg="1"/>
      <p:bldP spid="142" grpId="17" animBg="1"/>
      <p:bldP spid="142" grpId="18" animBg="1"/>
      <p:bldP spid="142" grpId="19" animBg="1"/>
      <p:bldP spid="142" grpId="20" animBg="1"/>
      <p:bldP spid="142" grpId="21" animBg="1"/>
      <p:bldP spid="142" grpId="22" animBg="1"/>
      <p:bldP spid="142" grpId="23" animBg="1"/>
      <p:bldP spid="142" grpId="24" animBg="1"/>
      <p:bldP spid="142" grpId="25" animBg="1"/>
      <p:bldP spid="142" grpId="26" animBg="1"/>
      <p:bldP spid="142" grpId="27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5" grpId="0" animBg="1"/>
      <p:bldP spid="155" grpId="1" animBg="1"/>
      <p:bldP spid="155" grpId="2" animBg="1"/>
      <p:bldP spid="155" grpId="3" animBg="1"/>
      <p:bldP spid="155" grpId="4" animBg="1"/>
      <p:bldP spid="155" grpId="5" animBg="1"/>
      <p:bldP spid="155" grpId="6" animBg="1"/>
      <p:bldP spid="155" grpId="7" animBg="1"/>
      <p:bldP spid="155" grpId="8" animBg="1"/>
      <p:bldP spid="155" grpId="9" animBg="1"/>
      <p:bldP spid="155" grpId="10" animBg="1"/>
      <p:bldP spid="155" grpId="11" animBg="1"/>
      <p:bldP spid="155" grpId="12" animBg="1"/>
      <p:bldP spid="155" grpId="13" animBg="1"/>
      <p:bldP spid="155" grpId="14" animBg="1"/>
      <p:bldP spid="155" grpId="15" animBg="1"/>
      <p:bldP spid="155" grpId="16" animBg="1"/>
      <p:bldP spid="155" grpId="17" animBg="1"/>
      <p:bldP spid="155" grpId="18" animBg="1"/>
      <p:bldP spid="155" grpId="19" animBg="1"/>
      <p:bldP spid="155" grpId="20" animBg="1"/>
      <p:bldP spid="155" grpId="21" animBg="1"/>
      <p:bldP spid="155" grpId="22" animBg="1"/>
      <p:bldP spid="155" grpId="23" animBg="1"/>
      <p:bldP spid="155" grpId="24" animBg="1"/>
      <p:bldP spid="155" grpId="25" animBg="1"/>
      <p:bldP spid="156" grpId="0" animBg="1"/>
      <p:bldP spid="156" grpId="1" animBg="1"/>
      <p:bldP spid="156" grpId="2" animBg="1"/>
      <p:bldP spid="156" grpId="3" animBg="1"/>
      <p:bldP spid="156" grpId="4" animBg="1"/>
      <p:bldP spid="156" grpId="5" animBg="1"/>
      <p:bldP spid="156" grpId="6" animBg="1"/>
      <p:bldP spid="156" grpId="7" animBg="1"/>
      <p:bldP spid="156" grpId="8" animBg="1"/>
      <p:bldP spid="156" grpId="9" animBg="1"/>
      <p:bldP spid="156" grpId="10" animBg="1"/>
      <p:bldP spid="156" grpId="11" animBg="1"/>
      <p:bldP spid="156" grpId="12" animBg="1"/>
      <p:bldP spid="156" grpId="13" animBg="1"/>
      <p:bldP spid="156" grpId="14" animBg="1"/>
      <p:bldP spid="156" grpId="15" animBg="1"/>
      <p:bldP spid="156" grpId="16" animBg="1"/>
      <p:bldP spid="156" grpId="17" animBg="1"/>
      <p:bldP spid="156" grpId="18" animBg="1"/>
      <p:bldP spid="156" grpId="19" animBg="1"/>
      <p:bldP spid="156" grpId="20" animBg="1"/>
      <p:bldP spid="156" grpId="21" animBg="1"/>
      <p:bldP spid="156" grpId="22" animBg="1"/>
      <p:bldP spid="156" grpId="23" animBg="1"/>
      <p:bldP spid="156" grpId="24" animBg="1"/>
      <p:bldP spid="156" grpId="25" animBg="1"/>
      <p:bldP spid="157" grpId="0" animBg="1"/>
      <p:bldP spid="157" grpId="1" animBg="1"/>
      <p:bldP spid="179" grpId="0" animBg="1"/>
      <p:bldP spid="179" grpId="1" animBg="1"/>
      <p:bldP spid="179" grpId="2" animBg="1"/>
      <p:bldP spid="179" grpId="3" animBg="1"/>
      <p:bldP spid="179" grpId="4" animBg="1"/>
      <p:bldP spid="179" grpId="5" animBg="1"/>
      <p:bldP spid="179" grpId="6" animBg="1"/>
      <p:bldP spid="179" grpId="7" animBg="1"/>
      <p:bldP spid="179" grpId="8" animBg="1"/>
      <p:bldP spid="179" grpId="9" animBg="1"/>
      <p:bldP spid="179" grpId="10" animBg="1"/>
      <p:bldP spid="179" grpId="11" animBg="1"/>
      <p:bldP spid="179" grpId="12" animBg="1"/>
      <p:bldP spid="179" grpId="13" animBg="1"/>
      <p:bldP spid="179" grpId="14" animBg="1"/>
      <p:bldP spid="179" grpId="15" animBg="1"/>
      <p:bldP spid="179" grpId="16" animBg="1"/>
      <p:bldP spid="179" grpId="17" animBg="1"/>
      <p:bldP spid="179" grpId="18" animBg="1"/>
      <p:bldP spid="179" grpId="19" animBg="1"/>
      <p:bldP spid="179" grpId="20" animBg="1"/>
      <p:bldP spid="179" grpId="21" animBg="1"/>
      <p:bldP spid="179" grpId="22" animBg="1"/>
      <p:bldP spid="179" grpId="23" animBg="1"/>
      <p:bldP spid="179" grpId="24" animBg="1"/>
      <p:bldP spid="179" grpId="25" animBg="1"/>
      <p:bldP spid="179" grpId="26" animBg="1"/>
      <p:bldP spid="179" grpId="27" animBg="1"/>
      <p:bldP spid="180" grpId="0" animBg="1"/>
      <p:bldP spid="180" grpId="1" animBg="1"/>
      <p:bldP spid="180" grpId="2" animBg="1"/>
      <p:bldP spid="180" grpId="3" animBg="1"/>
      <p:bldP spid="180" grpId="4" animBg="1"/>
      <p:bldP spid="180" grpId="5" animBg="1"/>
      <p:bldP spid="180" grpId="6" animBg="1"/>
      <p:bldP spid="180" grpId="7" animBg="1"/>
      <p:bldP spid="180" grpId="8" animBg="1"/>
      <p:bldP spid="180" grpId="9" animBg="1"/>
      <p:bldP spid="180" grpId="10" animBg="1"/>
      <p:bldP spid="180" grpId="11" animBg="1"/>
      <p:bldP spid="180" grpId="12" animBg="1"/>
      <p:bldP spid="180" grpId="13" animBg="1"/>
      <p:bldP spid="180" grpId="14" animBg="1"/>
      <p:bldP spid="180" grpId="15" animBg="1"/>
      <p:bldP spid="180" grpId="16" animBg="1"/>
      <p:bldP spid="180" grpId="17" animBg="1"/>
      <p:bldP spid="180" grpId="18" animBg="1"/>
      <p:bldP spid="180" grpId="19" animBg="1"/>
      <p:bldP spid="180" grpId="20" animBg="1"/>
      <p:bldP spid="180" grpId="21" animBg="1"/>
      <p:bldP spid="180" grpId="22" animBg="1"/>
      <p:bldP spid="180" grpId="23" animBg="1"/>
      <p:bldP spid="180" grpId="24" animBg="1"/>
      <p:bldP spid="180" grpId="25" animBg="1"/>
      <p:bldP spid="180" grpId="26" animBg="1"/>
      <p:bldP spid="180" grpId="27" animBg="1"/>
      <p:bldP spid="181" grpId="0" animBg="1"/>
      <p:bldP spid="181" grpId="1" animBg="1"/>
      <p:bldP spid="181" grpId="2" animBg="1"/>
      <p:bldP spid="181" grpId="3" animBg="1"/>
      <p:bldP spid="181" grpId="4" animBg="1"/>
      <p:bldP spid="181" grpId="5" animBg="1"/>
      <p:bldP spid="181" grpId="6" animBg="1"/>
      <p:bldP spid="181" grpId="7" animBg="1"/>
      <p:bldP spid="181" grpId="8" animBg="1"/>
      <p:bldP spid="181" grpId="9" animBg="1"/>
      <p:bldP spid="181" grpId="10" animBg="1"/>
      <p:bldP spid="181" grpId="11" animBg="1"/>
      <p:bldP spid="181" grpId="12" animBg="1"/>
      <p:bldP spid="181" grpId="13" animBg="1"/>
      <p:bldP spid="181" grpId="14" animBg="1"/>
      <p:bldP spid="181" grpId="15" animBg="1"/>
      <p:bldP spid="181" grpId="16" animBg="1"/>
      <p:bldP spid="181" grpId="17" animBg="1"/>
      <p:bldP spid="181" grpId="18" animBg="1"/>
      <p:bldP spid="181" grpId="19" animBg="1"/>
      <p:bldP spid="181" grpId="20" animBg="1"/>
      <p:bldP spid="181" grpId="21" animBg="1"/>
      <p:bldP spid="181" grpId="22" animBg="1"/>
      <p:bldP spid="181" grpId="23" animBg="1"/>
      <p:bldP spid="181" grpId="24" animBg="1"/>
      <p:bldP spid="181" grpId="25" animBg="1"/>
      <p:bldP spid="181" grpId="26" animBg="1"/>
      <p:bldP spid="181" grpId="27" animBg="1"/>
      <p:bldP spid="182" grpId="0" animBg="1"/>
      <p:bldP spid="182" grpId="1" animBg="1"/>
      <p:bldP spid="182" grpId="2" animBg="1"/>
      <p:bldP spid="182" grpId="3" animBg="1"/>
      <p:bldP spid="182" grpId="4" animBg="1"/>
      <p:bldP spid="182" grpId="5" animBg="1"/>
      <p:bldP spid="182" grpId="6" animBg="1"/>
      <p:bldP spid="182" grpId="7" animBg="1"/>
      <p:bldP spid="182" grpId="8" animBg="1"/>
      <p:bldP spid="182" grpId="9" animBg="1"/>
      <p:bldP spid="182" grpId="10" animBg="1"/>
      <p:bldP spid="182" grpId="11" animBg="1"/>
      <p:bldP spid="182" grpId="12" animBg="1"/>
      <p:bldP spid="182" grpId="13" animBg="1"/>
      <p:bldP spid="182" grpId="14" animBg="1"/>
      <p:bldP spid="182" grpId="15" animBg="1"/>
      <p:bldP spid="182" grpId="16" animBg="1"/>
      <p:bldP spid="182" grpId="17" animBg="1"/>
      <p:bldP spid="182" grpId="18" animBg="1"/>
      <p:bldP spid="182" grpId="19" animBg="1"/>
      <p:bldP spid="182" grpId="20" animBg="1"/>
      <p:bldP spid="182" grpId="21" animBg="1"/>
      <p:bldP spid="182" grpId="22" animBg="1"/>
      <p:bldP spid="182" grpId="23" animBg="1"/>
      <p:bldP spid="182" grpId="24" animBg="1"/>
      <p:bldP spid="182" grpId="25" animBg="1"/>
      <p:bldP spid="182" grpId="26" animBg="1"/>
      <p:bldP spid="182" grpId="27" animBg="1"/>
      <p:bldP spid="183" grpId="0" animBg="1"/>
      <p:bldP spid="183" grpId="1" animBg="1"/>
      <p:bldP spid="183" grpId="2" animBg="1"/>
      <p:bldP spid="183" grpId="3" animBg="1"/>
      <p:bldP spid="183" grpId="4" animBg="1"/>
      <p:bldP spid="183" grpId="5" animBg="1"/>
      <p:bldP spid="183" grpId="6" animBg="1"/>
      <p:bldP spid="183" grpId="7" animBg="1"/>
      <p:bldP spid="183" grpId="8" animBg="1"/>
      <p:bldP spid="183" grpId="9" animBg="1"/>
      <p:bldP spid="183" grpId="10" animBg="1"/>
      <p:bldP spid="183" grpId="11" animBg="1"/>
      <p:bldP spid="183" grpId="12" animBg="1"/>
      <p:bldP spid="183" grpId="13" animBg="1"/>
      <p:bldP spid="183" grpId="14" animBg="1"/>
      <p:bldP spid="183" grpId="15" animBg="1"/>
      <p:bldP spid="183" grpId="16" animBg="1"/>
      <p:bldP spid="183" grpId="17" animBg="1"/>
      <p:bldP spid="183" grpId="18" animBg="1"/>
      <p:bldP spid="183" grpId="19" animBg="1"/>
      <p:bldP spid="183" grpId="20" animBg="1"/>
      <p:bldP spid="183" grpId="21" animBg="1"/>
      <p:bldP spid="183" grpId="22" animBg="1"/>
      <p:bldP spid="183" grpId="23" animBg="1"/>
      <p:bldP spid="183" grpId="24" animBg="1"/>
      <p:bldP spid="183" grpId="25" animBg="1"/>
      <p:bldP spid="183" grpId="26" animBg="1"/>
      <p:bldP spid="183" grpId="27" animBg="1"/>
      <p:bldP spid="184" grpId="0" animBg="1"/>
      <p:bldP spid="184" grpId="1" animBg="1"/>
      <p:bldP spid="184" grpId="2" animBg="1"/>
      <p:bldP spid="184" grpId="3" animBg="1"/>
      <p:bldP spid="184" grpId="4" animBg="1"/>
      <p:bldP spid="184" grpId="5" animBg="1"/>
      <p:bldP spid="184" grpId="6" animBg="1"/>
      <p:bldP spid="184" grpId="7" animBg="1"/>
      <p:bldP spid="184" grpId="8" animBg="1"/>
      <p:bldP spid="184" grpId="9" animBg="1"/>
      <p:bldP spid="184" grpId="10" animBg="1"/>
      <p:bldP spid="184" grpId="11" animBg="1"/>
      <p:bldP spid="184" grpId="12" animBg="1"/>
      <p:bldP spid="184" grpId="13" animBg="1"/>
      <p:bldP spid="184" grpId="14" animBg="1"/>
      <p:bldP spid="184" grpId="15" animBg="1"/>
      <p:bldP spid="184" grpId="16" animBg="1"/>
      <p:bldP spid="184" grpId="17" animBg="1"/>
      <p:bldP spid="184" grpId="18" animBg="1"/>
      <p:bldP spid="184" grpId="19" animBg="1"/>
      <p:bldP spid="184" grpId="20" animBg="1"/>
      <p:bldP spid="184" grpId="21" animBg="1"/>
      <p:bldP spid="184" grpId="22" animBg="1"/>
      <p:bldP spid="184" grpId="23" animBg="1"/>
      <p:bldP spid="184" grpId="24" animBg="1"/>
      <p:bldP spid="184" grpId="25" animBg="1"/>
      <p:bldP spid="184" grpId="26" animBg="1"/>
      <p:bldP spid="184" grpId="27" animBg="1"/>
      <p:bldP spid="185" grpId="0" animBg="1"/>
      <p:bldP spid="185" grpId="1" animBg="1"/>
      <p:bldP spid="185" grpId="2" animBg="1"/>
      <p:bldP spid="185" grpId="3" animBg="1"/>
      <p:bldP spid="185" grpId="4" animBg="1"/>
      <p:bldP spid="185" grpId="5" animBg="1"/>
      <p:bldP spid="185" grpId="6" animBg="1"/>
      <p:bldP spid="185" grpId="7" animBg="1"/>
      <p:bldP spid="185" grpId="8" animBg="1"/>
      <p:bldP spid="185" grpId="9" animBg="1"/>
      <p:bldP spid="185" grpId="10" animBg="1"/>
      <p:bldP spid="185" grpId="11" animBg="1"/>
      <p:bldP spid="185" grpId="12" animBg="1"/>
      <p:bldP spid="185" grpId="13" animBg="1"/>
      <p:bldP spid="185" grpId="14" animBg="1"/>
      <p:bldP spid="185" grpId="15" animBg="1"/>
      <p:bldP spid="185" grpId="16" animBg="1"/>
      <p:bldP spid="185" grpId="17" animBg="1"/>
      <p:bldP spid="185" grpId="18" animBg="1"/>
      <p:bldP spid="185" grpId="19" animBg="1"/>
      <p:bldP spid="185" grpId="20" animBg="1"/>
      <p:bldP spid="185" grpId="21" animBg="1"/>
      <p:bldP spid="185" grpId="22" animBg="1"/>
      <p:bldP spid="185" grpId="23" animBg="1"/>
      <p:bldP spid="185" grpId="24" animBg="1"/>
      <p:bldP spid="185" grpId="25" animBg="1"/>
      <p:bldP spid="185" grpId="26" animBg="1"/>
      <p:bldP spid="185" grpId="27" animBg="1"/>
      <p:bldP spid="186" grpId="0" animBg="1"/>
      <p:bldP spid="186" grpId="1" animBg="1"/>
      <p:bldP spid="186" grpId="2" animBg="1"/>
      <p:bldP spid="186" grpId="3" animBg="1"/>
      <p:bldP spid="186" grpId="4" animBg="1"/>
      <p:bldP spid="186" grpId="5" animBg="1"/>
      <p:bldP spid="186" grpId="6" animBg="1"/>
      <p:bldP spid="186" grpId="7" animBg="1"/>
      <p:bldP spid="186" grpId="8" animBg="1"/>
      <p:bldP spid="186" grpId="9" animBg="1"/>
      <p:bldP spid="186" grpId="10" animBg="1"/>
      <p:bldP spid="186" grpId="11" animBg="1"/>
      <p:bldP spid="186" grpId="12" animBg="1"/>
      <p:bldP spid="186" grpId="13" animBg="1"/>
      <p:bldP spid="186" grpId="14" animBg="1"/>
      <p:bldP spid="186" grpId="15" animBg="1"/>
      <p:bldP spid="186" grpId="16" animBg="1"/>
      <p:bldP spid="186" grpId="17" animBg="1"/>
      <p:bldP spid="186" grpId="18" animBg="1"/>
      <p:bldP spid="186" grpId="19" animBg="1"/>
      <p:bldP spid="186" grpId="20" animBg="1"/>
      <p:bldP spid="186" grpId="21" animBg="1"/>
      <p:bldP spid="186" grpId="22" animBg="1"/>
      <p:bldP spid="186" grpId="23" animBg="1"/>
      <p:bldP spid="186" grpId="24" animBg="1"/>
      <p:bldP spid="186" grpId="25" animBg="1"/>
      <p:bldP spid="186" grpId="26" animBg="1"/>
      <p:bldP spid="186" grpId="27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2990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87</cp:revision>
  <dcterms:created xsi:type="dcterms:W3CDTF">2018-02-06T14:17:29Z</dcterms:created>
  <dcterms:modified xsi:type="dcterms:W3CDTF">2018-02-08T16:07:36Z</dcterms:modified>
</cp:coreProperties>
</file>